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p:scale>
          <a:sx n="80" d="100"/>
          <a:sy n="80" d="100"/>
        </p:scale>
        <p:origin x="48" y="50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5" name="Group 34"/>
          <p:cNvGrpSpPr/>
          <p:nvPr userDrawn="1"/>
        </p:nvGrpSpPr>
        <p:grpSpPr>
          <a:xfrm>
            <a:off x="-12033" y="-12032"/>
            <a:ext cx="12204033" cy="6870032"/>
            <a:chOff x="-12033" y="-12032"/>
            <a:chExt cx="12204033" cy="6870032"/>
          </a:xfrm>
        </p:grpSpPr>
        <p:pic>
          <p:nvPicPr>
            <p:cNvPr id="36" name="Picture 6"/>
            <p:cNvPicPr>
              <a:picLocks noChangeAspect="1"/>
            </p:cNvPicPr>
            <p:nvPr/>
          </p:nvPicPr>
          <p:blipFill>
            <a:blip r:embed="rId2" cstate="screen">
              <a:extLst>
                <a:ext uri="{28A0092B-C50C-407E-A947-70E740481C1C}">
                  <a14:useLocalDpi xmlns:a14="http://schemas.microsoft.com/office/drawing/2010/main"/>
                </a:ext>
              </a:extLst>
            </a:blip>
            <a:srcRect l="2" r="18715"/>
            <a:stretch>
              <a:fillRect/>
            </a:stretch>
          </p:blipFill>
          <p:spPr bwMode="auto">
            <a:xfrm>
              <a:off x="3273425" y="0"/>
              <a:ext cx="8918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p:cNvSpPr/>
            <p:nvPr/>
          </p:nvSpPr>
          <p:spPr>
            <a:xfrm>
              <a:off x="0" y="0"/>
              <a:ext cx="8674768" cy="6858000"/>
            </a:xfrm>
            <a:prstGeom prst="rect">
              <a:avLst/>
            </a:prstGeom>
            <a:gradFill flip="none" rotWithShape="1">
              <a:gsLst>
                <a:gs pos="70000">
                  <a:srgbClr val="304C5F">
                    <a:alpha val="82000"/>
                  </a:srgbClr>
                </a:gs>
                <a:gs pos="45000">
                  <a:srgbClr val="224760"/>
                </a:gs>
                <a:gs pos="0">
                  <a:srgbClr val="1E4056"/>
                </a:gs>
                <a:gs pos="100000">
                  <a:srgbClr val="010101">
                    <a:alpha val="36000"/>
                  </a:srgbClr>
                </a:gs>
              </a:gsLst>
              <a:lin ang="0" scaled="1"/>
              <a:tileRect/>
            </a:gra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38" name="Picture 37"/>
            <p:cNvPicPr>
              <a:picLocks noChangeAspect="1"/>
            </p:cNvPicPr>
            <p:nvPr/>
          </p:nvPicPr>
          <p:blipFill rotWithShape="1">
            <a:blip r:embed="rId3" cstate="screen">
              <a:duotone>
                <a:prstClr val="black"/>
                <a:srgbClr val="5B9BD5">
                  <a:tint val="45000"/>
                  <a:satMod val="400000"/>
                </a:srgbClr>
              </a:duotone>
              <a:extLst>
                <a:ext uri="{28A0092B-C50C-407E-A947-70E740481C1C}">
                  <a14:useLocalDpi xmlns:a14="http://schemas.microsoft.com/office/drawing/2010/main"/>
                </a:ext>
              </a:extLst>
            </a:blip>
            <a:srcRect r="51998" b="5489"/>
            <a:stretch/>
          </p:blipFill>
          <p:spPr>
            <a:xfrm>
              <a:off x="9735780" y="2732635"/>
              <a:ext cx="2452209" cy="4125365"/>
            </a:xfrm>
            <a:prstGeom prst="rect">
              <a:avLst/>
            </a:prstGeom>
          </p:spPr>
        </p:pic>
        <p:pic>
          <p:nvPicPr>
            <p:cNvPr id="39" name="Picture 38"/>
            <p:cNvPicPr>
              <a:picLocks noChangeAspect="1"/>
            </p:cNvPicPr>
            <p:nvPr/>
          </p:nvPicPr>
          <p:blipFill rotWithShape="1">
            <a:blip r:embed="rId4" cstate="screen">
              <a:duotone>
                <a:prstClr val="black"/>
                <a:srgbClr val="224760">
                  <a:tint val="45000"/>
                  <a:satMod val="400000"/>
                </a:srgbClr>
              </a:duotone>
              <a:extLst>
                <a:ext uri="{28A0092B-C50C-407E-A947-70E740481C1C}">
                  <a14:useLocalDpi xmlns:a14="http://schemas.microsoft.com/office/drawing/2010/main"/>
                </a:ext>
              </a:extLst>
            </a:blip>
            <a:srcRect r="39937" b="37078"/>
            <a:stretch/>
          </p:blipFill>
          <p:spPr>
            <a:xfrm rot="10800000">
              <a:off x="-12033" y="-12032"/>
              <a:ext cx="3844235" cy="3441032"/>
            </a:xfrm>
            <a:prstGeom prst="rect">
              <a:avLst/>
            </a:prstGeom>
          </p:spPr>
        </p:pic>
        <p:sp>
          <p:nvSpPr>
            <p:cNvPr id="40" name="Rectangle 39"/>
            <p:cNvSpPr/>
            <p:nvPr/>
          </p:nvSpPr>
          <p:spPr>
            <a:xfrm>
              <a:off x="417513" y="476250"/>
              <a:ext cx="8256587" cy="5295900"/>
            </a:xfrm>
            <a:prstGeom prst="rect">
              <a:avLst/>
            </a:prstGeom>
            <a:gradFill>
              <a:gsLst>
                <a:gs pos="0">
                  <a:sysClr val="window" lastClr="FFFFFF">
                    <a:alpha val="14000"/>
                  </a:sysClr>
                </a:gs>
                <a:gs pos="100000">
                  <a:srgbClr val="010101">
                    <a:alpha val="0"/>
                  </a:srgbClr>
                </a:gs>
              </a:gsLst>
              <a:lin ang="0" scaled="1"/>
            </a:gra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41" name="Picture 1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17513" y="5948363"/>
              <a:ext cx="1531937"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itle Placeholder 2"/>
          <p:cNvSpPr>
            <a:spLocks noGrp="1"/>
          </p:cNvSpPr>
          <p:nvPr>
            <p:ph type="title" hasCustomPrompt="1"/>
          </p:nvPr>
        </p:nvSpPr>
        <p:spPr>
          <a:xfrm>
            <a:off x="355600" y="1225385"/>
            <a:ext cx="6648516" cy="2660816"/>
          </a:xfrm>
          <a:prstGeom prst="rect">
            <a:avLst/>
          </a:prstGeom>
          <a:noFill/>
        </p:spPr>
        <p:txBody>
          <a:bodyPr vert="horz" lIns="0" tIns="0" rIns="0" bIns="0" rtlCol="0" anchor="ctr">
            <a:normAutofit/>
          </a:bodyPr>
          <a:lstStyle>
            <a:lvl1pPr algn="ctr">
              <a:spcBef>
                <a:spcPts val="0"/>
              </a:spcBef>
              <a:defRPr lang="en-US" sz="3200" i="0" cap="all" baseline="0" dirty="0"/>
            </a:lvl1pPr>
          </a:lstStyle>
          <a:p>
            <a:pPr lvl="0">
              <a:spcBef>
                <a:spcPts val="1000"/>
              </a:spcBef>
              <a:buClr>
                <a:schemeClr val="bg2"/>
              </a:buClr>
              <a:buSzPct val="75000"/>
              <a:buFont typeface="Lucida Grande"/>
            </a:pPr>
            <a:r>
              <a:rPr lang="en-US" dirty="0"/>
              <a:t>Click to edit title</a:t>
            </a:r>
          </a:p>
        </p:txBody>
      </p:sp>
      <p:sp>
        <p:nvSpPr>
          <p:cNvPr id="12" name="Footer Placeholder 4"/>
          <p:cNvSpPr>
            <a:spLocks noGrp="1"/>
          </p:cNvSpPr>
          <p:nvPr>
            <p:ph type="ftr" sz="quarter" idx="3"/>
          </p:nvPr>
        </p:nvSpPr>
        <p:spPr>
          <a:xfrm>
            <a:off x="6634162" y="6327007"/>
            <a:ext cx="5469854" cy="324780"/>
          </a:xfrm>
          <a:prstGeom prst="rect">
            <a:avLst/>
          </a:prstGeom>
        </p:spPr>
        <p:txBody>
          <a:bodyPr vert="horz" lIns="0" tIns="0" rIns="0" bIns="0" rtlCol="0" anchor="b" anchorCtr="0"/>
          <a:lstStyle>
            <a:lvl1pPr algn="r">
              <a:defRPr sz="1000" i="1">
                <a:solidFill>
                  <a:schemeClr val="bg1"/>
                </a:solidFill>
              </a:defRPr>
            </a:lvl1pPr>
          </a:lstStyle>
          <a:p>
            <a:r>
              <a:rPr lang="en-US"/>
              <a:t>Analog Devices Confidential Information—Not for External Distribution</a:t>
            </a:r>
            <a:br>
              <a:rPr lang="en-US"/>
            </a:br>
            <a:r>
              <a:rPr lang="en-US"/>
              <a:t>©2017 Analog Devices, Inc. All rights reserved.</a:t>
            </a:r>
            <a:endParaRPr lang="en-US" dirty="0"/>
          </a:p>
        </p:txBody>
      </p:sp>
      <p:sp>
        <p:nvSpPr>
          <p:cNvPr id="11" name="Date Placeholder 3"/>
          <p:cNvSpPr>
            <a:spLocks noGrp="1"/>
          </p:cNvSpPr>
          <p:nvPr>
            <p:ph type="dt" sz="half" idx="2"/>
          </p:nvPr>
        </p:nvSpPr>
        <p:spPr>
          <a:xfrm>
            <a:off x="434263" y="5478095"/>
            <a:ext cx="1774241" cy="236173"/>
          </a:xfrm>
          <a:prstGeom prst="rect">
            <a:avLst/>
          </a:prstGeom>
        </p:spPr>
        <p:txBody>
          <a:bodyPr lIns="0" tIns="0" rIns="0" bIns="0" anchor="ctr" anchorCtr="0"/>
          <a:lstStyle>
            <a:lvl1pPr>
              <a:defRPr lang="en-US" sz="1200" b="1" i="0" kern="1200" smtClean="0">
                <a:solidFill>
                  <a:schemeClr val="bg1"/>
                </a:solidFill>
                <a:latin typeface="+mn-lt"/>
                <a:ea typeface="+mn-ea"/>
                <a:cs typeface="+mn-cs"/>
              </a:defRPr>
            </a:lvl1pPr>
          </a:lstStyle>
          <a:p>
            <a:fld id="{EF42FF1A-1399-417B-B0D0-AEC108AB8C68}" type="datetime1">
              <a:rPr lang="en-US" smtClean="0"/>
              <a:t>6/7/2018</a:t>
            </a:fld>
            <a:endParaRPr lang="en-US" dirty="0"/>
          </a:p>
        </p:txBody>
      </p:sp>
      <p:sp>
        <p:nvSpPr>
          <p:cNvPr id="3" name="Text Placeholder 2"/>
          <p:cNvSpPr>
            <a:spLocks noGrp="1"/>
          </p:cNvSpPr>
          <p:nvPr>
            <p:ph type="body" sz="quarter" idx="14" hasCustomPrompt="1"/>
          </p:nvPr>
        </p:nvSpPr>
        <p:spPr>
          <a:xfrm>
            <a:off x="350308" y="4043362"/>
            <a:ext cx="6648450" cy="1857375"/>
          </a:xfrm>
        </p:spPr>
        <p:txBody>
          <a:bodyPr/>
          <a:lstStyle>
            <a:lvl1pPr marL="0" indent="0" algn="ctr">
              <a:spcBef>
                <a:spcPts val="0"/>
              </a:spcBef>
              <a:buNone/>
              <a:defRPr cap="small"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a:t>
            </a:r>
          </a:p>
        </p:txBody>
      </p:sp>
    </p:spTree>
    <p:extLst>
      <p:ext uri="{BB962C8B-B14F-4D97-AF65-F5344CB8AC3E}">
        <p14:creationId xmlns:p14="http://schemas.microsoft.com/office/powerpoint/2010/main" val="4068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5" name="Title 4"/>
          <p:cNvSpPr>
            <a:spLocks noGrp="1"/>
          </p:cNvSpPr>
          <p:nvPr>
            <p:ph type="title" hasCustomPrompt="1"/>
          </p:nvPr>
        </p:nvSpPr>
        <p:spPr/>
        <p:txBody>
          <a:bodyPr bIns="91440"/>
          <a:lstStyle>
            <a:lvl1pPr>
              <a:defRPr/>
            </a:lvl1pPr>
          </a:lstStyle>
          <a:p>
            <a:r>
              <a:rPr lang="en-US" dirty="0"/>
              <a:t>Click to Edit</a:t>
            </a:r>
          </a:p>
        </p:txBody>
      </p:sp>
      <p:sp>
        <p:nvSpPr>
          <p:cNvPr id="7" name="Content Placeholder 2"/>
          <p:cNvSpPr>
            <a:spLocks noGrp="1"/>
          </p:cNvSpPr>
          <p:nvPr>
            <p:ph idx="1"/>
          </p:nvPr>
        </p:nvSpPr>
        <p:spPr>
          <a:xfrm>
            <a:off x="6275956" y="1219200"/>
            <a:ext cx="5509645" cy="2332412"/>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0"/>
          </p:nvPr>
        </p:nvSpPr>
        <p:spPr>
          <a:xfrm>
            <a:off x="355599" y="1219200"/>
            <a:ext cx="5558367" cy="2332412"/>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idx="11"/>
          </p:nvPr>
        </p:nvSpPr>
        <p:spPr>
          <a:xfrm>
            <a:off x="6275958" y="3649288"/>
            <a:ext cx="5509645" cy="2332412"/>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2"/>
          </p:nvPr>
        </p:nvSpPr>
        <p:spPr>
          <a:xfrm>
            <a:off x="355601" y="3649288"/>
            <a:ext cx="5558367" cy="2332412"/>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15"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6" name="Date Placeholder 3"/>
          <p:cNvSpPr>
            <a:spLocks noGrp="1"/>
          </p:cNvSpPr>
          <p:nvPr>
            <p:ph type="dt" sz="half" idx="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D069514A-B53F-480A-98CF-5DBE9B0D95C2}" type="datetime1">
              <a:rPr lang="en-US" smtClean="0"/>
              <a:t>6/7/2018</a:t>
            </a:fld>
            <a:endParaRPr lang="en-US" dirty="0"/>
          </a:p>
        </p:txBody>
      </p:sp>
    </p:spTree>
    <p:extLst>
      <p:ext uri="{BB962C8B-B14F-4D97-AF65-F5344CB8AC3E}">
        <p14:creationId xmlns:p14="http://schemas.microsoft.com/office/powerpoint/2010/main" val="3445873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over Text">
    <p:spTree>
      <p:nvGrpSpPr>
        <p:cNvPr id="1" name=""/>
        <p:cNvGrpSpPr/>
        <p:nvPr/>
      </p:nvGrpSpPr>
      <p:grpSpPr>
        <a:xfrm>
          <a:off x="0" y="0"/>
          <a:ext cx="0" cy="0"/>
          <a:chOff x="0" y="0"/>
          <a:chExt cx="0" cy="0"/>
        </a:xfrm>
      </p:grpSpPr>
      <p:sp>
        <p:nvSpPr>
          <p:cNvPr id="6" name="Title 5"/>
          <p:cNvSpPr>
            <a:spLocks noGrp="1"/>
          </p:cNvSpPr>
          <p:nvPr>
            <p:ph type="title" hasCustomPrompt="1"/>
          </p:nvPr>
        </p:nvSpPr>
        <p:spPr/>
        <p:txBody>
          <a:bodyPr bIns="91440"/>
          <a:lstStyle>
            <a:lvl1pPr>
              <a:defRPr/>
            </a:lvl1pPr>
          </a:lstStyle>
          <a:p>
            <a:r>
              <a:rPr lang="en-US" dirty="0"/>
              <a:t>Click to Edit</a:t>
            </a:r>
          </a:p>
        </p:txBody>
      </p:sp>
      <p:sp>
        <p:nvSpPr>
          <p:cNvPr id="7" name="Content Placeholder 2"/>
          <p:cNvSpPr>
            <a:spLocks noGrp="1"/>
          </p:cNvSpPr>
          <p:nvPr>
            <p:ph idx="11"/>
          </p:nvPr>
        </p:nvSpPr>
        <p:spPr>
          <a:xfrm>
            <a:off x="355600" y="1219201"/>
            <a:ext cx="11430001" cy="2238896"/>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2"/>
          </p:nvPr>
        </p:nvSpPr>
        <p:spPr>
          <a:xfrm>
            <a:off x="355600" y="3742805"/>
            <a:ext cx="11455401" cy="2238896"/>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13"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4" name="Date Placeholder 3"/>
          <p:cNvSpPr>
            <a:spLocks noGrp="1"/>
          </p:cNvSpPr>
          <p:nvPr>
            <p:ph type="dt" sz="half" idx="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1BE6ACA9-BE2A-4F37-8AE6-AB0EE825DB0B}" type="datetime1">
              <a:rPr lang="en-US" smtClean="0"/>
              <a:t>6/7/2018</a:t>
            </a:fld>
            <a:endParaRPr lang="en-US" dirty="0"/>
          </a:p>
        </p:txBody>
      </p:sp>
    </p:spTree>
    <p:extLst>
      <p:ext uri="{BB962C8B-B14F-4D97-AF65-F5344CB8AC3E}">
        <p14:creationId xmlns:p14="http://schemas.microsoft.com/office/powerpoint/2010/main" val="785736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Picture Over Text">
    <p:spTree>
      <p:nvGrpSpPr>
        <p:cNvPr id="1" name=""/>
        <p:cNvGrpSpPr/>
        <p:nvPr/>
      </p:nvGrpSpPr>
      <p:grpSpPr>
        <a:xfrm>
          <a:off x="0" y="0"/>
          <a:ext cx="0" cy="0"/>
          <a:chOff x="0" y="0"/>
          <a:chExt cx="0" cy="0"/>
        </a:xfrm>
      </p:grpSpPr>
      <p:sp>
        <p:nvSpPr>
          <p:cNvPr id="6" name="Title 5"/>
          <p:cNvSpPr>
            <a:spLocks noGrp="1"/>
          </p:cNvSpPr>
          <p:nvPr>
            <p:ph type="title" hasCustomPrompt="1"/>
          </p:nvPr>
        </p:nvSpPr>
        <p:spPr/>
        <p:txBody>
          <a:bodyPr bIns="91440"/>
          <a:lstStyle>
            <a:lvl1pPr>
              <a:defRPr/>
            </a:lvl1pPr>
          </a:lstStyle>
          <a:p>
            <a:r>
              <a:rPr lang="en-US" dirty="0"/>
              <a:t>Click to Edit</a:t>
            </a:r>
          </a:p>
        </p:txBody>
      </p:sp>
      <p:sp>
        <p:nvSpPr>
          <p:cNvPr id="11" name="Picture Placeholder 10"/>
          <p:cNvSpPr>
            <a:spLocks noGrp="1"/>
          </p:cNvSpPr>
          <p:nvPr>
            <p:ph type="pic" sz="quarter" idx="11" hasCustomPrompt="1"/>
          </p:nvPr>
        </p:nvSpPr>
        <p:spPr>
          <a:xfrm>
            <a:off x="355600" y="1219201"/>
            <a:ext cx="11430000" cy="2292878"/>
          </a:xfrm>
          <a:custGeom>
            <a:avLst/>
            <a:gdLst>
              <a:gd name="connsiteX0" fmla="*/ 0 w 8572500"/>
              <a:gd name="connsiteY0" fmla="*/ 0 h 2035175"/>
              <a:gd name="connsiteX1" fmla="*/ 8572500 w 8572500"/>
              <a:gd name="connsiteY1" fmla="*/ 0 h 2035175"/>
              <a:gd name="connsiteX2" fmla="*/ 8572500 w 8572500"/>
              <a:gd name="connsiteY2" fmla="*/ 1860562 h 2035175"/>
              <a:gd name="connsiteX3" fmla="*/ 8397887 w 8572500"/>
              <a:gd name="connsiteY3" fmla="*/ 2035175 h 2035175"/>
              <a:gd name="connsiteX4" fmla="*/ 0 w 8572500"/>
              <a:gd name="connsiteY4" fmla="*/ 2035175 h 20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2500" h="2035175">
                <a:moveTo>
                  <a:pt x="0" y="0"/>
                </a:moveTo>
                <a:lnTo>
                  <a:pt x="8572500" y="0"/>
                </a:lnTo>
                <a:lnTo>
                  <a:pt x="8572500" y="1860562"/>
                </a:lnTo>
                <a:lnTo>
                  <a:pt x="8397887" y="2035175"/>
                </a:lnTo>
                <a:lnTo>
                  <a:pt x="0" y="2035175"/>
                </a:lnTo>
                <a:close/>
              </a:path>
            </a:pathLst>
          </a:custGeom>
          <a:solidFill>
            <a:schemeClr val="bg1">
              <a:lumMod val="85000"/>
            </a:schemeClr>
          </a:solidFill>
        </p:spPr>
        <p:txBody>
          <a:bodyPr wrap="square">
            <a:noAutofit/>
          </a:bodyPr>
          <a:lstStyle>
            <a:lvl1pPr marL="0" marR="0" indent="0" algn="l" defTabSz="457200" rtl="0" eaLnBrk="1" fontAlgn="auto" latinLnBrk="0" hangingPunct="1">
              <a:lnSpc>
                <a:spcPct val="100000"/>
              </a:lnSpc>
              <a:spcBef>
                <a:spcPts val="1000"/>
              </a:spcBef>
              <a:spcAft>
                <a:spcPts val="0"/>
              </a:spcAft>
              <a:buClr>
                <a:schemeClr val="bg2"/>
              </a:buClr>
              <a:buSzPct val="75000"/>
              <a:buFont typeface="Lucida Grande"/>
              <a:buNone/>
              <a:tabLst/>
              <a:defRPr sz="2000">
                <a:solidFill>
                  <a:schemeClr val="tx1">
                    <a:lumMod val="20000"/>
                    <a:lumOff val="80000"/>
                  </a:schemeClr>
                </a:solidFill>
              </a:defRPr>
            </a:lvl1pPr>
          </a:lstStyle>
          <a:p>
            <a:r>
              <a:rPr lang="en-US" dirty="0"/>
              <a:t>Click </a:t>
            </a:r>
            <a:r>
              <a:rPr lang="en-US"/>
              <a:t>to add </a:t>
            </a:r>
            <a:r>
              <a:rPr lang="en-US" dirty="0"/>
              <a:t>picture</a:t>
            </a:r>
          </a:p>
        </p:txBody>
      </p:sp>
      <p:sp>
        <p:nvSpPr>
          <p:cNvPr id="7" name="Content Placeholder 2"/>
          <p:cNvSpPr>
            <a:spLocks noGrp="1"/>
          </p:cNvSpPr>
          <p:nvPr>
            <p:ph idx="12"/>
          </p:nvPr>
        </p:nvSpPr>
        <p:spPr>
          <a:xfrm>
            <a:off x="355600" y="3745637"/>
            <a:ext cx="11430001" cy="2236064"/>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13"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4" name="Date Placeholder 3"/>
          <p:cNvSpPr>
            <a:spLocks noGrp="1"/>
          </p:cNvSpPr>
          <p:nvPr>
            <p:ph type="dt" sz="half" idx="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7BF78EB1-B67A-4FF0-AA56-00DEBDB76AFF}" type="datetime1">
              <a:rPr lang="en-US" smtClean="0"/>
              <a:t>6/7/2018</a:t>
            </a:fld>
            <a:endParaRPr lang="en-US" dirty="0"/>
          </a:p>
        </p:txBody>
      </p:sp>
    </p:spTree>
    <p:extLst>
      <p:ext uri="{BB962C8B-B14F-4D97-AF65-F5344CB8AC3E}">
        <p14:creationId xmlns:p14="http://schemas.microsoft.com/office/powerpoint/2010/main" val="2273608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Content Placeholder 2"/>
          <p:cNvSpPr>
            <a:spLocks noGrp="1"/>
          </p:cNvSpPr>
          <p:nvPr>
            <p:ph idx="1"/>
          </p:nvPr>
        </p:nvSpPr>
        <p:spPr>
          <a:xfrm>
            <a:off x="355600" y="1219200"/>
            <a:ext cx="11430000" cy="4762500"/>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11"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2" name="Date Placeholder 3"/>
          <p:cNvSpPr>
            <a:spLocks noGrp="1"/>
          </p:cNvSpPr>
          <p:nvPr>
            <p:ph type="dt" sz="half" idx="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7D945988-952B-4254-8688-CB91607A8473}" type="datetime1">
              <a:rPr lang="en-US" smtClean="0"/>
              <a:t>6/7/2018</a:t>
            </a:fld>
            <a:endParaRPr lang="en-US" dirty="0"/>
          </a:p>
        </p:txBody>
      </p:sp>
      <p:sp>
        <p:nvSpPr>
          <p:cNvPr id="16" name="Title 4"/>
          <p:cNvSpPr>
            <a:spLocks noGrp="1"/>
          </p:cNvSpPr>
          <p:nvPr>
            <p:ph type="title" hasCustomPrompt="1"/>
          </p:nvPr>
        </p:nvSpPr>
        <p:spPr>
          <a:xfrm>
            <a:off x="3157980" y="28281"/>
            <a:ext cx="8955464" cy="1028700"/>
          </a:xfrm>
        </p:spPr>
        <p:txBody>
          <a:bodyPr/>
          <a:lstStyle>
            <a:lvl1pPr>
              <a:defRPr/>
            </a:lvl1pPr>
          </a:lstStyle>
          <a:p>
            <a:r>
              <a:rPr lang="en-US" dirty="0"/>
              <a:t>Click to Edit</a:t>
            </a:r>
          </a:p>
        </p:txBody>
      </p:sp>
    </p:spTree>
    <p:extLst>
      <p:ext uri="{BB962C8B-B14F-4D97-AF65-F5344CB8AC3E}">
        <p14:creationId xmlns:p14="http://schemas.microsoft.com/office/powerpoint/2010/main" val="1613770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5" name="Rectangle 4"/>
          <p:cNvSpPr/>
          <p:nvPr userDrawn="1"/>
        </p:nvSpPr>
        <p:spPr>
          <a:xfrm>
            <a:off x="4" y="0"/>
            <a:ext cx="12191996" cy="6870700"/>
          </a:xfrm>
          <a:prstGeom prst="rect">
            <a:avLst/>
          </a:prstGeom>
          <a:solidFill>
            <a:srgbClr val="1E4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6" name="Rectangle 15"/>
          <p:cNvSpPr/>
          <p:nvPr userDrawn="1"/>
        </p:nvSpPr>
        <p:spPr>
          <a:xfrm>
            <a:off x="417513" y="476250"/>
            <a:ext cx="8256587" cy="5295900"/>
          </a:xfrm>
          <a:prstGeom prst="rect">
            <a:avLst/>
          </a:prstGeom>
          <a:gradFill>
            <a:gsLst>
              <a:gs pos="0">
                <a:schemeClr val="bg1">
                  <a:alpha val="21000"/>
                </a:schemeClr>
              </a:gs>
              <a:gs pos="100000">
                <a:srgbClr val="010101">
                  <a:alpha val="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Footer Placeholder 4"/>
          <p:cNvSpPr>
            <a:spLocks noGrp="1"/>
          </p:cNvSpPr>
          <p:nvPr>
            <p:ph type="ftr" sz="quarter" idx="3"/>
          </p:nvPr>
        </p:nvSpPr>
        <p:spPr>
          <a:xfrm>
            <a:off x="7327562" y="6327007"/>
            <a:ext cx="4753848" cy="324780"/>
          </a:xfrm>
          <a:prstGeom prst="rect">
            <a:avLst/>
          </a:prstGeom>
        </p:spPr>
        <p:txBody>
          <a:bodyPr vert="horz" lIns="0" tIns="0" rIns="0" bIns="0" rtlCol="0" anchor="b" anchorCtr="0"/>
          <a:lstStyle>
            <a:lvl1pPr algn="r">
              <a:defRPr sz="1000" i="1">
                <a:solidFill>
                  <a:schemeClr val="bg1"/>
                </a:solidFill>
              </a:defRPr>
            </a:lvl1pPr>
          </a:lstStyle>
          <a:p>
            <a:r>
              <a:rPr lang="en-US"/>
              <a:t>Analog Devices Confidential Information—Not for External Distribution</a:t>
            </a:r>
            <a:br>
              <a:rPr lang="en-US"/>
            </a:br>
            <a:r>
              <a:rPr lang="en-US"/>
              <a:t>©2017 Analog Devices, Inc. All rights reserved.</a:t>
            </a:r>
            <a:endParaRPr lang="en-US" dirty="0"/>
          </a:p>
        </p:txBody>
      </p:sp>
      <p:sp>
        <p:nvSpPr>
          <p:cNvPr id="9" name="Slide Number Placeholder 5"/>
          <p:cNvSpPr>
            <a:spLocks noGrp="1"/>
          </p:cNvSpPr>
          <p:nvPr>
            <p:ph type="sldNum" sz="quarter" idx="4"/>
          </p:nvPr>
        </p:nvSpPr>
        <p:spPr>
          <a:xfrm>
            <a:off x="6878644" y="6335233"/>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chemeClr val="bg1"/>
                </a:solidFill>
                <a:effectLst/>
                <a:uLnTx/>
                <a:uFillTx/>
                <a:latin typeface="+mn-lt"/>
                <a:ea typeface="+mn-ea"/>
                <a:cs typeface="+mn-cs"/>
              </a:defRPr>
            </a:lvl1pPr>
          </a:lstStyle>
          <a:p>
            <a:fld id="{8ED1CEE6-8BBE-4393-857A-BEE0A5C48EE0}" type="slidenum">
              <a:rPr lang="en-US" smtClean="0"/>
              <a:pPr/>
              <a:t>‹#›</a:t>
            </a:fld>
            <a:endParaRPr lang="en-US" dirty="0"/>
          </a:p>
        </p:txBody>
      </p:sp>
      <p:sp>
        <p:nvSpPr>
          <p:cNvPr id="6" name="Text Placeholder 5"/>
          <p:cNvSpPr>
            <a:spLocks noGrp="1"/>
          </p:cNvSpPr>
          <p:nvPr>
            <p:ph type="body" sz="quarter" idx="14" hasCustomPrompt="1"/>
          </p:nvPr>
        </p:nvSpPr>
        <p:spPr>
          <a:xfrm>
            <a:off x="355601" y="4024919"/>
            <a:ext cx="5557838" cy="1849437"/>
          </a:xfrm>
        </p:spPr>
        <p:txBody>
          <a:bodyPr>
            <a:normAutofit/>
          </a:bodyPr>
          <a:lstStyle>
            <a:lvl1pPr marL="0" indent="0" algn="ctr">
              <a:spcBef>
                <a:spcPts val="0"/>
              </a:spcBef>
              <a:buNone/>
              <a:defRPr sz="1500" cap="small"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a:t>
            </a:r>
          </a:p>
        </p:txBody>
      </p:sp>
      <p:grpSp>
        <p:nvGrpSpPr>
          <p:cNvPr id="13" name="Group 12"/>
          <p:cNvGrpSpPr/>
          <p:nvPr userDrawn="1"/>
        </p:nvGrpSpPr>
        <p:grpSpPr>
          <a:xfrm>
            <a:off x="-12033" y="-12032"/>
            <a:ext cx="3844235" cy="6581107"/>
            <a:chOff x="-12033" y="-12032"/>
            <a:chExt cx="3844235" cy="6581107"/>
          </a:xfrm>
        </p:grpSpPr>
        <p:pic>
          <p:nvPicPr>
            <p:cNvPr id="14" name="Picture 13"/>
            <p:cNvPicPr>
              <a:picLocks noChangeAspect="1"/>
            </p:cNvPicPr>
            <p:nvPr userDrawn="1"/>
          </p:nvPicPr>
          <p:blipFill rotWithShape="1">
            <a:blip r:embed="rId2" cstate="screen">
              <a:duotone>
                <a:prstClr val="black"/>
                <a:srgbClr val="224760">
                  <a:tint val="45000"/>
                  <a:satMod val="400000"/>
                </a:srgbClr>
              </a:duotone>
              <a:extLst>
                <a:ext uri="{28A0092B-C50C-407E-A947-70E740481C1C}">
                  <a14:useLocalDpi xmlns:a14="http://schemas.microsoft.com/office/drawing/2010/main"/>
                </a:ext>
              </a:extLst>
            </a:blip>
            <a:srcRect r="39937" b="37078"/>
            <a:stretch/>
          </p:blipFill>
          <p:spPr>
            <a:xfrm rot="10800000">
              <a:off x="-12033" y="-12032"/>
              <a:ext cx="3844235" cy="3441032"/>
            </a:xfrm>
            <a:prstGeom prst="rect">
              <a:avLst/>
            </a:prstGeom>
          </p:spPr>
        </p:pic>
        <p:pic>
          <p:nvPicPr>
            <p:cNvPr id="19" name="Picture 12"/>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17513" y="5948363"/>
              <a:ext cx="1531937"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Date Placeholder 3"/>
          <p:cNvSpPr>
            <a:spLocks noGrp="1"/>
          </p:cNvSpPr>
          <p:nvPr>
            <p:ph type="dt" sz="half" idx="2"/>
          </p:nvPr>
        </p:nvSpPr>
        <p:spPr>
          <a:xfrm>
            <a:off x="417513" y="5580001"/>
            <a:ext cx="1774241" cy="236173"/>
          </a:xfrm>
          <a:prstGeom prst="rect">
            <a:avLst/>
          </a:prstGeom>
        </p:spPr>
        <p:txBody>
          <a:bodyPr lIns="0" tIns="0" rIns="0" bIns="0" anchor="t" anchorCtr="0"/>
          <a:lstStyle>
            <a:lvl1pPr>
              <a:defRPr lang="en-US" sz="1200" b="1" i="0" kern="1200" smtClean="0">
                <a:solidFill>
                  <a:schemeClr val="bg1"/>
                </a:solidFill>
                <a:latin typeface="+mn-lt"/>
                <a:ea typeface="+mn-ea"/>
                <a:cs typeface="+mn-cs"/>
              </a:defRPr>
            </a:lvl1pPr>
          </a:lstStyle>
          <a:p>
            <a:fld id="{7D920C07-FD66-4AE1-A283-19EDED55B447}" type="datetime1">
              <a:rPr lang="en-US" smtClean="0"/>
              <a:t>6/7/2018</a:t>
            </a:fld>
            <a:endParaRPr lang="en-US" dirty="0"/>
          </a:p>
        </p:txBody>
      </p:sp>
      <p:sp>
        <p:nvSpPr>
          <p:cNvPr id="3" name="Text Placeholder 2"/>
          <p:cNvSpPr>
            <a:spLocks noGrp="1"/>
          </p:cNvSpPr>
          <p:nvPr>
            <p:ph type="body" sz="quarter" idx="13" hasCustomPrompt="1"/>
          </p:nvPr>
        </p:nvSpPr>
        <p:spPr>
          <a:xfrm>
            <a:off x="355601" y="1233863"/>
            <a:ext cx="5557838" cy="2660650"/>
          </a:xfrm>
        </p:spPr>
        <p:txBody>
          <a:bodyPr anchor="ctr">
            <a:normAutofit/>
          </a:bodyPr>
          <a:lstStyle>
            <a:lvl1pPr marL="0" indent="0" algn="ctr">
              <a:spcBef>
                <a:spcPts val="0"/>
              </a:spcBef>
              <a:buNone/>
              <a:defRPr sz="2800" b="1" cap="all" baseline="0">
                <a:solidFill>
                  <a:schemeClr val="bg1"/>
                </a:solidFill>
              </a:defRPr>
            </a:lvl1pPr>
            <a:lvl2pPr marL="228600" indent="0">
              <a:buNone/>
              <a:defRPr sz="2600">
                <a:solidFill>
                  <a:schemeClr val="bg1"/>
                </a:solidFill>
              </a:defRPr>
            </a:lvl2pPr>
            <a:lvl3pPr marL="457200" indent="0">
              <a:buNone/>
              <a:defRPr sz="2600">
                <a:solidFill>
                  <a:schemeClr val="bg1"/>
                </a:solidFill>
              </a:defRPr>
            </a:lvl3pPr>
            <a:lvl4pPr marL="685800" indent="0">
              <a:buNone/>
              <a:defRPr sz="2600">
                <a:solidFill>
                  <a:schemeClr val="bg1"/>
                </a:solidFill>
              </a:defRPr>
            </a:lvl4pPr>
            <a:lvl5pPr marL="1828800" indent="0">
              <a:buNone/>
              <a:defRPr sz="2600">
                <a:solidFill>
                  <a:schemeClr val="bg1"/>
                </a:solidFill>
              </a:defRPr>
            </a:lvl5pPr>
          </a:lstStyle>
          <a:p>
            <a:pPr lvl="0"/>
            <a:r>
              <a:rPr lang="en-US" dirty="0"/>
              <a:t>Click to edit title</a:t>
            </a:r>
          </a:p>
        </p:txBody>
      </p:sp>
    </p:spTree>
    <p:extLst>
      <p:ext uri="{BB962C8B-B14F-4D97-AF65-F5344CB8AC3E}">
        <p14:creationId xmlns:p14="http://schemas.microsoft.com/office/powerpoint/2010/main" val="2944195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4"/>
          <p:cNvSpPr>
            <a:spLocks noGrp="1"/>
          </p:cNvSpPr>
          <p:nvPr>
            <p:ph type="title" hasCustomPrompt="1"/>
          </p:nvPr>
        </p:nvSpPr>
        <p:spPr/>
        <p:txBody>
          <a:bodyPr/>
          <a:lstStyle>
            <a:lvl1pPr>
              <a:defRPr/>
            </a:lvl1pPr>
          </a:lstStyle>
          <a:p>
            <a:r>
              <a:rPr lang="en-US" dirty="0"/>
              <a:t>Click to Edit</a:t>
            </a:r>
          </a:p>
        </p:txBody>
      </p:sp>
      <p:sp>
        <p:nvSpPr>
          <p:cNvPr id="7" name="Content Placeholder 2"/>
          <p:cNvSpPr>
            <a:spLocks noGrp="1"/>
          </p:cNvSpPr>
          <p:nvPr>
            <p:ph idx="1"/>
          </p:nvPr>
        </p:nvSpPr>
        <p:spPr>
          <a:xfrm>
            <a:off x="355601" y="1219200"/>
            <a:ext cx="5558367" cy="4762500"/>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0"/>
          </p:nvPr>
        </p:nvSpPr>
        <p:spPr>
          <a:xfrm>
            <a:off x="6269567" y="1233747"/>
            <a:ext cx="5558367" cy="4762500"/>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13"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4" name="Date Placeholder 3"/>
          <p:cNvSpPr>
            <a:spLocks noGrp="1"/>
          </p:cNvSpPr>
          <p:nvPr>
            <p:ph type="dt" sz="half" idx="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9083A605-0187-422B-94B4-EC3AB716450C}" type="datetime1">
              <a:rPr lang="en-US" smtClean="0"/>
              <a:t>6/7/2018</a:t>
            </a:fld>
            <a:endParaRPr lang="en-US" dirty="0"/>
          </a:p>
        </p:txBody>
      </p:sp>
    </p:spTree>
    <p:extLst>
      <p:ext uri="{BB962C8B-B14F-4D97-AF65-F5344CB8AC3E}">
        <p14:creationId xmlns:p14="http://schemas.microsoft.com/office/powerpoint/2010/main" val="3014312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3"/>
          <p:cNvSpPr>
            <a:spLocks noGrp="1"/>
          </p:cNvSpPr>
          <p:nvPr>
            <p:ph type="title" hasCustomPrompt="1"/>
          </p:nvPr>
        </p:nvSpPr>
        <p:spPr>
          <a:xfrm>
            <a:off x="3148554" y="31780"/>
            <a:ext cx="8964890" cy="1034628"/>
          </a:xfrm>
        </p:spPr>
        <p:txBody>
          <a:bodyPr/>
          <a:lstStyle>
            <a:lvl1pPr>
              <a:defRPr/>
            </a:lvl1pPr>
          </a:lstStyle>
          <a:p>
            <a:r>
              <a:rPr lang="en-US" dirty="0"/>
              <a:t>Click to Edit</a:t>
            </a:r>
          </a:p>
        </p:txBody>
      </p:sp>
      <p:sp>
        <p:nvSpPr>
          <p:cNvPr id="8"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9"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0" name="Date Placeholder 3"/>
          <p:cNvSpPr>
            <a:spLocks noGrp="1"/>
          </p:cNvSpPr>
          <p:nvPr>
            <p:ph type="dt" sz="half" idx="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0B756FA8-B156-4D7B-A511-58467D97E321}" type="datetime1">
              <a:rPr lang="en-US" smtClean="0"/>
              <a:t>6/7/2018</a:t>
            </a:fld>
            <a:endParaRPr lang="en-US" dirty="0"/>
          </a:p>
        </p:txBody>
      </p:sp>
    </p:spTree>
    <p:extLst>
      <p:ext uri="{BB962C8B-B14F-4D97-AF65-F5344CB8AC3E}">
        <p14:creationId xmlns:p14="http://schemas.microsoft.com/office/powerpoint/2010/main" val="384918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8"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9" name="Date Placeholder 3"/>
          <p:cNvSpPr>
            <a:spLocks noGrp="1"/>
          </p:cNvSpPr>
          <p:nvPr>
            <p:ph type="dt" sz="half" idx="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BE091F79-2ED1-4F0B-B514-A75A4C339205}" type="datetime1">
              <a:rPr lang="en-US" smtClean="0"/>
              <a:t>6/7/2018</a:t>
            </a:fld>
            <a:endParaRPr lang="en-US" dirty="0"/>
          </a:p>
        </p:txBody>
      </p:sp>
      <p:sp>
        <p:nvSpPr>
          <p:cNvPr id="6" name="Title 4"/>
          <p:cNvSpPr>
            <a:spLocks noGrp="1"/>
          </p:cNvSpPr>
          <p:nvPr>
            <p:ph type="title" hasCustomPrompt="1"/>
          </p:nvPr>
        </p:nvSpPr>
        <p:spPr>
          <a:xfrm>
            <a:off x="3157980" y="28281"/>
            <a:ext cx="8955464" cy="1028700"/>
          </a:xfrm>
        </p:spPr>
        <p:txBody>
          <a:bodyPr/>
          <a:lstStyle>
            <a:lvl1pPr>
              <a:defRPr/>
            </a:lvl1pPr>
          </a:lstStyle>
          <a:p>
            <a:r>
              <a:rPr lang="en-US" dirty="0"/>
              <a:t>Click to Edit</a:t>
            </a:r>
          </a:p>
        </p:txBody>
      </p:sp>
    </p:spTree>
    <p:extLst>
      <p:ext uri="{BB962C8B-B14F-4D97-AF65-F5344CB8AC3E}">
        <p14:creationId xmlns:p14="http://schemas.microsoft.com/office/powerpoint/2010/main" val="3681051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3" y="0"/>
            <a:ext cx="12191997" cy="1028700"/>
          </a:xfrm>
        </p:spPr>
        <p:txBody>
          <a:bodyPr/>
          <a:lstStyle>
            <a:lvl1pPr>
              <a:defRPr/>
            </a:lvl1pPr>
          </a:lstStyle>
          <a:p>
            <a:r>
              <a:rPr lang="en-US" dirty="0"/>
              <a:t>Click to Edit</a:t>
            </a:r>
          </a:p>
        </p:txBody>
      </p:sp>
      <p:sp>
        <p:nvSpPr>
          <p:cNvPr id="7" name="Content Placeholder 2"/>
          <p:cNvSpPr>
            <a:spLocks noGrp="1"/>
          </p:cNvSpPr>
          <p:nvPr>
            <p:ph idx="1"/>
          </p:nvPr>
        </p:nvSpPr>
        <p:spPr>
          <a:xfrm>
            <a:off x="6275956" y="1219200"/>
            <a:ext cx="5509645" cy="4762500"/>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3"/>
          <p:cNvSpPr>
            <a:spLocks noGrp="1"/>
          </p:cNvSpPr>
          <p:nvPr>
            <p:ph type="body" sz="half" idx="2"/>
          </p:nvPr>
        </p:nvSpPr>
        <p:spPr>
          <a:xfrm>
            <a:off x="355601" y="1219200"/>
            <a:ext cx="5558367" cy="4762500"/>
          </a:xfrm>
        </p:spPr>
        <p:txBody>
          <a:bodyPr>
            <a:normAutofit/>
          </a:bodyPr>
          <a:lstStyle>
            <a:lvl1pPr marL="0" indent="0">
              <a:buNone/>
              <a:defRPr sz="2000" b="0">
                <a:solidFill>
                  <a:schemeClr val="accent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13"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4" name="Date Placeholder 3"/>
          <p:cNvSpPr>
            <a:spLocks noGrp="1"/>
          </p:cNvSpPr>
          <p:nvPr>
            <p:ph type="dt" sz="half" idx="10"/>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1B95309A-8578-4B47-A888-CF29FE3A73E2}" type="datetime1">
              <a:rPr lang="en-US" smtClean="0"/>
              <a:t>6/7/2018</a:t>
            </a:fld>
            <a:endParaRPr lang="en-US" dirty="0"/>
          </a:p>
        </p:txBody>
      </p:sp>
    </p:spTree>
    <p:extLst>
      <p:ext uri="{BB962C8B-B14F-4D97-AF65-F5344CB8AC3E}">
        <p14:creationId xmlns:p14="http://schemas.microsoft.com/office/powerpoint/2010/main" val="386263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bIns="91440"/>
          <a:lstStyle/>
          <a:p>
            <a:r>
              <a:rPr lang="en-US" dirty="0"/>
              <a:t>Click to Edit</a:t>
            </a:r>
          </a:p>
        </p:txBody>
      </p:sp>
      <p:sp>
        <p:nvSpPr>
          <p:cNvPr id="12" name="Picture Placeholder 11"/>
          <p:cNvSpPr>
            <a:spLocks noGrp="1"/>
          </p:cNvSpPr>
          <p:nvPr>
            <p:ph type="pic" sz="quarter" idx="11" hasCustomPrompt="1"/>
          </p:nvPr>
        </p:nvSpPr>
        <p:spPr>
          <a:xfrm>
            <a:off x="6643143" y="1219200"/>
            <a:ext cx="5142457" cy="4762499"/>
          </a:xfrm>
          <a:custGeom>
            <a:avLst/>
            <a:gdLst>
              <a:gd name="connsiteX0" fmla="*/ 0 w 3764280"/>
              <a:gd name="connsiteY0" fmla="*/ 0 h 3764280"/>
              <a:gd name="connsiteX1" fmla="*/ 3764280 w 3764280"/>
              <a:gd name="connsiteY1" fmla="*/ 0 h 3764280"/>
              <a:gd name="connsiteX2" fmla="*/ 3764280 w 3764280"/>
              <a:gd name="connsiteY2" fmla="*/ 1729105 h 3764280"/>
              <a:gd name="connsiteX3" fmla="*/ 3764280 w 3764280"/>
              <a:gd name="connsiteY3" fmla="*/ 3116580 h 3764280"/>
              <a:gd name="connsiteX4" fmla="*/ 3764280 w 3764280"/>
              <a:gd name="connsiteY4" fmla="*/ 3589667 h 3764280"/>
              <a:gd name="connsiteX5" fmla="*/ 3589667 w 3764280"/>
              <a:gd name="connsiteY5" fmla="*/ 3764280 h 3764280"/>
              <a:gd name="connsiteX6" fmla="*/ 0 w 3764280"/>
              <a:gd name="connsiteY6" fmla="*/ 3764280 h 3764280"/>
              <a:gd name="connsiteX7" fmla="*/ 0 w 3764280"/>
              <a:gd name="connsiteY7" fmla="*/ 3116580 h 3764280"/>
              <a:gd name="connsiteX8" fmla="*/ 0 w 3764280"/>
              <a:gd name="connsiteY8" fmla="*/ 1729105 h 3764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64280" h="3764280">
                <a:moveTo>
                  <a:pt x="0" y="0"/>
                </a:moveTo>
                <a:lnTo>
                  <a:pt x="3764280" y="0"/>
                </a:lnTo>
                <a:lnTo>
                  <a:pt x="3764280" y="1729105"/>
                </a:lnTo>
                <a:lnTo>
                  <a:pt x="3764280" y="3116580"/>
                </a:lnTo>
                <a:lnTo>
                  <a:pt x="3764280" y="3589667"/>
                </a:lnTo>
                <a:lnTo>
                  <a:pt x="3589667" y="3764280"/>
                </a:lnTo>
                <a:lnTo>
                  <a:pt x="0" y="3764280"/>
                </a:lnTo>
                <a:lnTo>
                  <a:pt x="0" y="3116580"/>
                </a:lnTo>
                <a:lnTo>
                  <a:pt x="0" y="1729105"/>
                </a:lnTo>
                <a:close/>
              </a:path>
            </a:pathLst>
          </a:custGeom>
          <a:solidFill>
            <a:schemeClr val="bg1">
              <a:lumMod val="85000"/>
            </a:schemeClr>
          </a:solidFill>
        </p:spPr>
        <p:txBody>
          <a:bodyPr wrap="square">
            <a:noAutofit/>
          </a:bodyPr>
          <a:lstStyle>
            <a:lvl1pPr marL="0" marR="0" indent="0" algn="l" defTabSz="457200" rtl="0" eaLnBrk="1" fontAlgn="auto" latinLnBrk="0" hangingPunct="1">
              <a:lnSpc>
                <a:spcPct val="100000"/>
              </a:lnSpc>
              <a:spcBef>
                <a:spcPts val="1000"/>
              </a:spcBef>
              <a:spcAft>
                <a:spcPts val="0"/>
              </a:spcAft>
              <a:buClr>
                <a:schemeClr val="bg2"/>
              </a:buClr>
              <a:buSzPct val="75000"/>
              <a:buFont typeface="Lucida Grande"/>
              <a:buNone/>
              <a:tabLst/>
              <a:defRPr sz="2000">
                <a:solidFill>
                  <a:schemeClr val="tx1">
                    <a:lumMod val="20000"/>
                    <a:lumOff val="80000"/>
                  </a:schemeClr>
                </a:solidFill>
              </a:defRPr>
            </a:lvl1pPr>
          </a:lstStyle>
          <a:p>
            <a:r>
              <a:rPr lang="en-US" dirty="0"/>
              <a:t>Click </a:t>
            </a:r>
            <a:r>
              <a:rPr lang="en-US"/>
              <a:t>to add </a:t>
            </a:r>
            <a:r>
              <a:rPr lang="en-US" dirty="0"/>
              <a:t>picture</a:t>
            </a:r>
          </a:p>
        </p:txBody>
      </p:sp>
      <p:sp>
        <p:nvSpPr>
          <p:cNvPr id="5" name="Text Placeholder 3"/>
          <p:cNvSpPr>
            <a:spLocks noGrp="1"/>
          </p:cNvSpPr>
          <p:nvPr>
            <p:ph type="body" sz="half" idx="2"/>
          </p:nvPr>
        </p:nvSpPr>
        <p:spPr>
          <a:xfrm>
            <a:off x="355601" y="1219200"/>
            <a:ext cx="5558367" cy="4762500"/>
          </a:xfrm>
        </p:spPr>
        <p:txBody>
          <a:bodyPr>
            <a:normAutofit/>
          </a:bodyPr>
          <a:lstStyle>
            <a:lvl1pPr marL="0" indent="0">
              <a:buNone/>
              <a:defRPr sz="2000" b="0">
                <a:solidFill>
                  <a:schemeClr val="accent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11"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3" name="Date Placeholder 3"/>
          <p:cNvSpPr>
            <a:spLocks noGrp="1"/>
          </p:cNvSpPr>
          <p:nvPr>
            <p:ph type="dt" sz="half" idx="1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564A2900-3B4C-43D9-937D-8E7471A686E5}" type="datetime1">
              <a:rPr lang="en-US" smtClean="0"/>
              <a:t>6/7/2018</a:t>
            </a:fld>
            <a:endParaRPr lang="en-US" dirty="0"/>
          </a:p>
        </p:txBody>
      </p:sp>
    </p:spTree>
    <p:extLst>
      <p:ext uri="{BB962C8B-B14F-4D97-AF65-F5344CB8AC3E}">
        <p14:creationId xmlns:p14="http://schemas.microsoft.com/office/powerpoint/2010/main" val="426172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5" name="Title 4"/>
          <p:cNvSpPr>
            <a:spLocks noGrp="1"/>
          </p:cNvSpPr>
          <p:nvPr>
            <p:ph type="title" hasCustomPrompt="1"/>
          </p:nvPr>
        </p:nvSpPr>
        <p:spPr/>
        <p:txBody>
          <a:bodyPr bIns="91440"/>
          <a:lstStyle>
            <a:lvl1pPr>
              <a:defRPr/>
            </a:lvl1pPr>
          </a:lstStyle>
          <a:p>
            <a:r>
              <a:rPr lang="en-US" dirty="0"/>
              <a:t>Click to Edit</a:t>
            </a:r>
          </a:p>
        </p:txBody>
      </p:sp>
      <p:sp>
        <p:nvSpPr>
          <p:cNvPr id="7" name="Content Placeholder 2"/>
          <p:cNvSpPr>
            <a:spLocks noGrp="1"/>
          </p:cNvSpPr>
          <p:nvPr>
            <p:ph idx="1"/>
          </p:nvPr>
        </p:nvSpPr>
        <p:spPr>
          <a:xfrm>
            <a:off x="6275956" y="1219200"/>
            <a:ext cx="5509645" cy="4762500"/>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0"/>
          </p:nvPr>
        </p:nvSpPr>
        <p:spPr>
          <a:xfrm>
            <a:off x="355600" y="1219200"/>
            <a:ext cx="5557838" cy="4762500"/>
          </a:xfrm>
        </p:spPr>
        <p:txBody>
          <a:bodyPr lIns="0" tIns="0" rIns="0" bIns="0"/>
          <a:lstStyle>
            <a:lvl1pPr>
              <a:defRPr/>
            </a:lvl1pPr>
            <a:lvl2pPr marL="457200" indent="-228600" algn="l" defTabSz="457200" rtl="0" eaLnBrk="1" latinLnBrk="0" hangingPunct="1">
              <a:spcBef>
                <a:spcPct val="20000"/>
              </a:spcBef>
              <a:buClr>
                <a:srgbClr val="1E4056"/>
              </a:buClr>
              <a:buFont typeface="Wingdings" charset="2"/>
              <a:buChar char="§"/>
              <a:defRPr/>
            </a:lvl2pPr>
            <a:lvl3pPr marL="685800" indent="-228600" algn="l" defTabSz="457200" rtl="0" eaLnBrk="1" latinLnBrk="0" hangingPunct="1">
              <a:spcBef>
                <a:spcPct val="20000"/>
              </a:spcBef>
              <a:buClr>
                <a:srgbClr val="1E4056"/>
              </a:buClr>
              <a:buSzPct val="100000"/>
              <a:buFont typeface="Wingdings" panose="05000000000000000000" pitchFamily="2" charset="2"/>
              <a:buChar char="§"/>
              <a:defRPr/>
            </a:lvl3pPr>
            <a:lvl4pPr marL="914400" indent="-228600" algn="l" defTabSz="457200" rtl="0" eaLnBrk="1" latinLnBrk="0" hangingPunct="1">
              <a:spcBef>
                <a:spcPct val="20000"/>
              </a:spcBef>
              <a:buClr>
                <a:srgbClr val="1E4056"/>
              </a:buClr>
              <a:buSzPct val="100000"/>
              <a:buFont typeface="Wingdings" panose="05000000000000000000" pitchFamily="2" charset="2"/>
              <a:buChar char="§"/>
              <a:defRPr/>
            </a:lvl4pPr>
            <a:lvl5pPr marL="1143000" indent="-228600" algn="l" defTabSz="457200" rtl="0" eaLnBrk="1" latinLnBrk="0" hangingPunct="1">
              <a:spcBef>
                <a:spcPct val="20000"/>
              </a:spcBef>
              <a:buClr>
                <a:srgbClr val="1E4056"/>
              </a:buClr>
              <a:buSzPct val="1000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13"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4" name="Date Placeholder 3"/>
          <p:cNvSpPr>
            <a:spLocks noGrp="1"/>
          </p:cNvSpPr>
          <p:nvPr>
            <p:ph type="dt" sz="half" idx="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4AAD3D99-09DE-4D65-9F6C-E43BFC114DD2}" type="datetime1">
              <a:rPr lang="en-US" smtClean="0"/>
              <a:t>6/7/2018</a:t>
            </a:fld>
            <a:endParaRPr lang="en-US" dirty="0"/>
          </a:p>
        </p:txBody>
      </p:sp>
    </p:spTree>
    <p:extLst>
      <p:ext uri="{BB962C8B-B14F-4D97-AF65-F5344CB8AC3E}">
        <p14:creationId xmlns:p14="http://schemas.microsoft.com/office/powerpoint/2010/main" val="4110947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6" name="Group 35"/>
          <p:cNvGrpSpPr/>
          <p:nvPr userDrawn="1"/>
        </p:nvGrpSpPr>
        <p:grpSpPr>
          <a:xfrm>
            <a:off x="-12032" y="0"/>
            <a:ext cx="12204032" cy="1089025"/>
            <a:chOff x="-12032" y="0"/>
            <a:chExt cx="12204032" cy="1089025"/>
          </a:xfrm>
        </p:grpSpPr>
        <p:sp>
          <p:nvSpPr>
            <p:cNvPr id="37" name="Rectangle 36"/>
            <p:cNvSpPr/>
            <p:nvPr/>
          </p:nvSpPr>
          <p:spPr>
            <a:xfrm>
              <a:off x="0" y="0"/>
              <a:ext cx="12192000" cy="1089025"/>
            </a:xfrm>
            <a:prstGeom prst="rect">
              <a:avLst/>
            </a:prstGeom>
            <a:solidFill>
              <a:srgbClr val="1E40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38" name="Picture 37"/>
            <p:cNvPicPr>
              <a:picLocks noChangeAspect="1"/>
            </p:cNvPicPr>
            <p:nvPr/>
          </p:nvPicPr>
          <p:blipFill rotWithShape="1">
            <a:blip r:embed="rId14" cstate="screen">
              <a:clrChange>
                <a:clrFrom>
                  <a:srgbClr val="2E2E2E">
                    <a:alpha val="18039"/>
                  </a:srgbClr>
                </a:clrFrom>
                <a:clrTo>
                  <a:srgbClr val="2E2E2E">
                    <a:alpha val="0"/>
                  </a:srgbClr>
                </a:clrTo>
              </a:clrChange>
              <a:duotone>
                <a:prstClr val="black"/>
                <a:schemeClr val="tx2">
                  <a:tint val="45000"/>
                  <a:satMod val="400000"/>
                </a:schemeClr>
              </a:duotone>
              <a:extLst>
                <a:ext uri="{28A0092B-C50C-407E-A947-70E740481C1C}">
                  <a14:useLocalDpi xmlns:a14="http://schemas.microsoft.com/office/drawing/2010/main"/>
                </a:ext>
              </a:extLst>
            </a:blip>
            <a:srcRect l="2671" t="8145" b="59237"/>
            <a:stretch/>
          </p:blipFill>
          <p:spPr>
            <a:xfrm>
              <a:off x="-12032" y="0"/>
              <a:ext cx="3791999" cy="1085850"/>
            </a:xfrm>
            <a:prstGeom prst="rect">
              <a:avLst/>
            </a:prstGeom>
            <a:noFill/>
          </p:spPr>
        </p:pic>
        <p:pic>
          <p:nvPicPr>
            <p:cNvPr id="42" name="Picture 10"/>
            <p:cNvPicPr>
              <a:picLocks noChangeAspect="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234291" y="296862"/>
              <a:ext cx="1531937"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itle Placeholder 2"/>
          <p:cNvSpPr>
            <a:spLocks noGrp="1"/>
          </p:cNvSpPr>
          <p:nvPr>
            <p:ph type="title"/>
          </p:nvPr>
        </p:nvSpPr>
        <p:spPr>
          <a:xfrm>
            <a:off x="3157980" y="28281"/>
            <a:ext cx="8955464" cy="1028700"/>
          </a:xfrm>
          <a:prstGeom prst="rect">
            <a:avLst/>
          </a:prstGeom>
          <a:noFill/>
        </p:spPr>
        <p:txBody>
          <a:bodyPr vert="horz" lIns="365760" tIns="182880" rIns="365760" bIns="91440" rtlCol="0" anchor="ctr" anchorCtr="0">
            <a:normAutofit/>
          </a:bodyPr>
          <a:lstStyle/>
          <a:p>
            <a:r>
              <a:rPr lang="en-US" dirty="0"/>
              <a:t>Click to Edit</a:t>
            </a:r>
          </a:p>
        </p:txBody>
      </p:sp>
      <p:sp>
        <p:nvSpPr>
          <p:cNvPr id="11" name="Text Placeholder 2"/>
          <p:cNvSpPr>
            <a:spLocks noGrp="1"/>
          </p:cNvSpPr>
          <p:nvPr>
            <p:ph type="body" idx="1"/>
          </p:nvPr>
        </p:nvSpPr>
        <p:spPr>
          <a:xfrm>
            <a:off x="355600" y="1219200"/>
            <a:ext cx="11430000" cy="4762500"/>
          </a:xfrm>
          <a:prstGeom prst="rect">
            <a:avLst/>
          </a:prstGeom>
        </p:spPr>
        <p:txBody>
          <a:bodyPr vert="horz" lIns="0" tIns="0" rIns="0" bIns="0" rtlCol="0">
            <a:normAutofit/>
          </a:bodyPr>
          <a:lstStyle/>
          <a:p>
            <a:pPr lvl="0"/>
            <a:r>
              <a:rPr lang="en-US" dirty="0"/>
              <a:t>Click to edit</a:t>
            </a:r>
          </a:p>
          <a:p>
            <a:pPr marL="457200" lvl="1" indent="-228600" algn="l" defTabSz="457200" rtl="0" eaLnBrk="1" latinLnBrk="0" hangingPunct="1">
              <a:spcBef>
                <a:spcPct val="20000"/>
              </a:spcBef>
              <a:buClr>
                <a:srgbClr val="1E4056"/>
              </a:buClr>
              <a:buFont typeface="Wingdings" charset="2"/>
              <a:buChar char="§"/>
            </a:pPr>
            <a:r>
              <a:rPr lang="en-US" dirty="0"/>
              <a:t>Second level</a:t>
            </a:r>
          </a:p>
          <a:p>
            <a:pPr marL="685800" lvl="2" indent="-228600" algn="l" defTabSz="457200" rtl="0" eaLnBrk="1" latinLnBrk="0" hangingPunct="1">
              <a:spcBef>
                <a:spcPct val="20000"/>
              </a:spcBef>
              <a:buClr>
                <a:srgbClr val="1E4056"/>
              </a:buClr>
              <a:buSzPct val="100000"/>
              <a:buFont typeface="Wingdings" panose="05000000000000000000" pitchFamily="2" charset="2"/>
              <a:buChar char="§"/>
            </a:pPr>
            <a:r>
              <a:rPr lang="en-US" dirty="0"/>
              <a:t>Third level</a:t>
            </a:r>
          </a:p>
          <a:p>
            <a:pPr marL="914400" lvl="3" indent="-228600" algn="l" defTabSz="457200" rtl="0" eaLnBrk="1" latinLnBrk="0" hangingPunct="1">
              <a:spcBef>
                <a:spcPct val="20000"/>
              </a:spcBef>
              <a:buClr>
                <a:srgbClr val="1E4056"/>
              </a:buClr>
              <a:buSzPct val="100000"/>
              <a:buFont typeface="Wingdings" panose="05000000000000000000" pitchFamily="2" charset="2"/>
              <a:buChar char="§"/>
            </a:pPr>
            <a:r>
              <a:rPr lang="en-US" dirty="0"/>
              <a:t>Fourth level</a:t>
            </a:r>
          </a:p>
          <a:p>
            <a:pPr marL="1143000" lvl="4" indent="-228600" algn="l" defTabSz="457200" rtl="0" eaLnBrk="1" latinLnBrk="0" hangingPunct="1">
              <a:spcBef>
                <a:spcPct val="20000"/>
              </a:spcBef>
              <a:buClr>
                <a:srgbClr val="1E4056"/>
              </a:buClr>
              <a:buSzPct val="100000"/>
              <a:buFont typeface="Wingdings" panose="05000000000000000000" pitchFamily="2" charset="2"/>
              <a:buChar char="§"/>
            </a:pPr>
            <a:r>
              <a:rPr lang="en-US" dirty="0"/>
              <a:t>Fifth level</a:t>
            </a:r>
          </a:p>
        </p:txBody>
      </p:sp>
      <p:sp>
        <p:nvSpPr>
          <p:cNvPr id="7" name="Slide Number Placeholder 5"/>
          <p:cNvSpPr>
            <a:spLocks noGrp="1"/>
          </p:cNvSpPr>
          <p:nvPr>
            <p:ph type="sldNum" sz="quarter" idx="4"/>
          </p:nvPr>
        </p:nvSpPr>
        <p:spPr>
          <a:xfrm>
            <a:off x="355600" y="6327006"/>
            <a:ext cx="338328" cy="324781"/>
          </a:xfrm>
          <a:prstGeom prst="rect">
            <a:avLst/>
          </a:prstGeom>
        </p:spPr>
        <p:txBody>
          <a:bodyPr vert="horz" lIns="0" tIns="0" rIns="0" bIns="0" rtlCol="0" anchor="b" anchorCtr="0"/>
          <a:lstStyle>
            <a:lvl1pPr algn="l">
              <a:defRPr kumimoji="0" lang="en-US" sz="1000" b="1" i="0" u="none" strike="noStrike" kern="1200" cap="none" spc="0" normalizeH="0" baseline="0" smtClean="0">
                <a:ln>
                  <a:noFill/>
                </a:ln>
                <a:solidFill>
                  <a:srgbClr val="000000"/>
                </a:solidFill>
                <a:effectLst/>
                <a:uLnTx/>
                <a:uFillTx/>
                <a:latin typeface="+mn-lt"/>
                <a:ea typeface="+mn-ea"/>
                <a:cs typeface="+mn-cs"/>
              </a:defRPr>
            </a:lvl1pPr>
          </a:lstStyle>
          <a:p>
            <a:fld id="{8ED1CEE6-8BBE-4393-857A-BEE0A5C48EE0}" type="slidenum">
              <a:rPr lang="en-US" smtClean="0"/>
              <a:pPr/>
              <a:t>‹#›</a:t>
            </a:fld>
            <a:endParaRPr lang="en-US" dirty="0"/>
          </a:p>
        </p:txBody>
      </p:sp>
      <p:sp>
        <p:nvSpPr>
          <p:cNvPr id="9" name="Footer Placeholder 4"/>
          <p:cNvSpPr>
            <a:spLocks noGrp="1"/>
          </p:cNvSpPr>
          <p:nvPr>
            <p:ph type="ftr" sz="quarter" idx="3"/>
          </p:nvPr>
        </p:nvSpPr>
        <p:spPr>
          <a:xfrm>
            <a:off x="1054442" y="6327007"/>
            <a:ext cx="4858995" cy="324780"/>
          </a:xfrm>
          <a:prstGeom prst="rect">
            <a:avLst/>
          </a:prstGeom>
        </p:spPr>
        <p:txBody>
          <a:bodyPr vert="horz" lIns="0" tIns="0" rIns="0" bIns="0" rtlCol="0" anchor="b" anchorCtr="0"/>
          <a:lstStyle>
            <a:lvl1pPr algn="l" rtl="0">
              <a:defRPr sz="1000" i="1">
                <a:solidFill>
                  <a:srgbClr val="000000"/>
                </a:solidFill>
              </a:defRPr>
            </a:lvl1pPr>
          </a:lstStyle>
          <a:p>
            <a:r>
              <a:rPr lang="en-US" dirty="0"/>
              <a:t>Analog Devices Confidential Information—Not for External Distribution</a:t>
            </a:r>
            <a:br>
              <a:rPr lang="en-US" dirty="0"/>
            </a:br>
            <a:r>
              <a:rPr lang="en-US" dirty="0"/>
              <a:t>©2017 Analog Devices, Inc. All rights reserved.</a:t>
            </a:r>
          </a:p>
        </p:txBody>
      </p:sp>
      <p:sp>
        <p:nvSpPr>
          <p:cNvPr id="10" name="Date Placeholder 3"/>
          <p:cNvSpPr>
            <a:spLocks noGrp="1"/>
          </p:cNvSpPr>
          <p:nvPr>
            <p:ph type="dt" sz="half" idx="2"/>
          </p:nvPr>
        </p:nvSpPr>
        <p:spPr>
          <a:xfrm>
            <a:off x="6269038" y="6334322"/>
            <a:ext cx="1035819" cy="324779"/>
          </a:xfrm>
          <a:prstGeom prst="rect">
            <a:avLst/>
          </a:prstGeom>
        </p:spPr>
        <p:txBody>
          <a:bodyPr lIns="0" tIns="0" rIns="0" bIns="0" anchor="b" anchorCtr="0"/>
          <a:lstStyle>
            <a:lvl1pPr>
              <a:defRPr lang="en-US" sz="1000" i="1" kern="1200" smtClean="0">
                <a:solidFill>
                  <a:srgbClr val="000000"/>
                </a:solidFill>
                <a:latin typeface="+mn-lt"/>
                <a:ea typeface="+mn-ea"/>
                <a:cs typeface="+mn-cs"/>
              </a:defRPr>
            </a:lvl1pPr>
          </a:lstStyle>
          <a:p>
            <a:fld id="{5FBC1A7E-F447-4DCD-9FC7-4FC7A86E9301}" type="datetime1">
              <a:rPr lang="en-US" smtClean="0"/>
              <a:t>6/7/2018</a:t>
            </a:fld>
            <a:endParaRPr lang="en-US" dirty="0"/>
          </a:p>
        </p:txBody>
      </p:sp>
    </p:spTree>
    <p:extLst>
      <p:ext uri="{BB962C8B-B14F-4D97-AF65-F5344CB8AC3E}">
        <p14:creationId xmlns:p14="http://schemas.microsoft.com/office/powerpoint/2010/main" val="1901501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marL="0" indent="0" algn="r" defTabSz="457200" rtl="0" eaLnBrk="1" latinLnBrk="0" hangingPunct="1">
        <a:spcBef>
          <a:spcPct val="0"/>
        </a:spcBef>
        <a:buNone/>
        <a:defRPr sz="3000" b="1" kern="1200" cap="all" baseline="0">
          <a:solidFill>
            <a:schemeClr val="bg1"/>
          </a:solidFill>
          <a:latin typeface="+mj-lt"/>
          <a:ea typeface="+mj-ea"/>
          <a:cs typeface="+mj-cs"/>
        </a:defRPr>
      </a:lvl1pPr>
    </p:titleStyle>
    <p:bodyStyle>
      <a:lvl1pPr marL="228600" indent="-228600" algn="l" defTabSz="457200" rtl="0" eaLnBrk="1" latinLnBrk="0" hangingPunct="1">
        <a:spcBef>
          <a:spcPts val="1000"/>
        </a:spcBef>
        <a:buClr>
          <a:schemeClr val="bg2"/>
        </a:buClr>
        <a:buSzPct val="75000"/>
        <a:buFont typeface="Lucida Grande"/>
        <a:buChar char="►"/>
        <a:defRPr lang="en-US" sz="2000" b="0" kern="1200" baseline="0" dirty="0" smtClean="0">
          <a:solidFill>
            <a:srgbClr val="000000"/>
          </a:solidFill>
          <a:latin typeface="+mn-lt"/>
          <a:ea typeface="+mn-ea"/>
          <a:cs typeface="+mn-cs"/>
        </a:defRPr>
      </a:lvl1pPr>
      <a:lvl2pPr marL="514350" indent="-285750" algn="l" defTabSz="457200" rtl="0" eaLnBrk="1" latinLnBrk="0" hangingPunct="1">
        <a:spcBef>
          <a:spcPct val="20000"/>
        </a:spcBef>
        <a:buFont typeface="Arial"/>
        <a:buChar char="–"/>
        <a:defRPr lang="en-US" sz="1800" kern="1200" baseline="0" dirty="0" smtClean="0">
          <a:solidFill>
            <a:srgbClr val="000000"/>
          </a:solidFill>
          <a:latin typeface="+mn-lt"/>
          <a:ea typeface="+mn-ea"/>
          <a:cs typeface="+mn-cs"/>
        </a:defRPr>
      </a:lvl2pPr>
      <a:lvl3pPr marL="742950" indent="-285750" algn="l" defTabSz="457200" rtl="0" eaLnBrk="1" latinLnBrk="0" hangingPunct="1">
        <a:spcBef>
          <a:spcPct val="20000"/>
        </a:spcBef>
        <a:buFont typeface="Arial"/>
        <a:buChar char="•"/>
        <a:defRPr lang="en-US" sz="1600" kern="1200" baseline="0" dirty="0" smtClean="0">
          <a:solidFill>
            <a:srgbClr val="000000"/>
          </a:solidFill>
          <a:latin typeface="+mn-lt"/>
          <a:ea typeface="+mn-ea"/>
          <a:cs typeface="+mn-cs"/>
        </a:defRPr>
      </a:lvl3pPr>
      <a:lvl4pPr marL="971550" indent="-285750" algn="l" defTabSz="457200" rtl="0" eaLnBrk="1" latinLnBrk="0" hangingPunct="1">
        <a:spcBef>
          <a:spcPct val="20000"/>
        </a:spcBef>
        <a:buFont typeface="Arial"/>
        <a:buChar char="–"/>
        <a:defRPr lang="en-US" sz="1400" kern="1200" dirty="0" smtClean="0">
          <a:solidFill>
            <a:srgbClr val="000000"/>
          </a:solidFill>
          <a:latin typeface="+mn-lt"/>
          <a:ea typeface="+mn-ea"/>
          <a:cs typeface="+mn-cs"/>
        </a:defRPr>
      </a:lvl4pPr>
      <a:lvl5pPr marL="2057400" indent="-228600" algn="l" defTabSz="457200" rtl="0" eaLnBrk="1" latinLnBrk="0" hangingPunct="1">
        <a:spcBef>
          <a:spcPct val="20000"/>
        </a:spcBef>
        <a:buFont typeface="Arial"/>
        <a:buChar char="»"/>
        <a:defRPr lang="en-US" sz="1200" kern="1200" baseline="0" dirty="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68">
          <p15:clr>
            <a:srgbClr val="F26B43"/>
          </p15:clr>
        </p15:guide>
        <p15:guide id="2" pos="224">
          <p15:clr>
            <a:srgbClr val="F26B43"/>
          </p15:clr>
        </p15:guide>
        <p15:guide id="3" pos="7424">
          <p15:clr>
            <a:srgbClr val="F26B43"/>
          </p15:clr>
        </p15:guide>
        <p15:guide id="4" orient="horz" pos="768">
          <p15:clr>
            <a:srgbClr val="F26B43"/>
          </p15:clr>
        </p15:guide>
        <p15:guide id="0" pos="3949">
          <p15:clr>
            <a:srgbClr val="F26B43"/>
          </p15:clr>
        </p15:guide>
        <p15:guide id="5" pos="3725">
          <p15:clr>
            <a:srgbClr val="F26B43"/>
          </p15:clr>
        </p15:guide>
        <p15:guide id="6" orient="horz"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28603837"/>
              </p:ext>
            </p:extLst>
          </p:nvPr>
        </p:nvGraphicFramePr>
        <p:xfrm>
          <a:off x="280087" y="1143303"/>
          <a:ext cx="11759513" cy="5447996"/>
        </p:xfrm>
        <a:graphic>
          <a:graphicData uri="http://schemas.openxmlformats.org/drawingml/2006/table">
            <a:tbl>
              <a:tblPr firstRow="1" bandRow="1">
                <a:tableStyleId>{21E4AEA4-8DFA-4A89-87EB-49C32662AFE0}</a:tableStyleId>
              </a:tblPr>
              <a:tblGrid>
                <a:gridCol w="3182423">
                  <a:extLst>
                    <a:ext uri="{9D8B030D-6E8A-4147-A177-3AD203B41FA5}">
                      <a16:colId xmlns:a16="http://schemas.microsoft.com/office/drawing/2014/main" val="20000"/>
                    </a:ext>
                  </a:extLst>
                </a:gridCol>
                <a:gridCol w="607327">
                  <a:extLst>
                    <a:ext uri="{9D8B030D-6E8A-4147-A177-3AD203B41FA5}">
                      <a16:colId xmlns:a16="http://schemas.microsoft.com/office/drawing/2014/main" val="20001"/>
                    </a:ext>
                  </a:extLst>
                </a:gridCol>
                <a:gridCol w="2558559">
                  <a:extLst>
                    <a:ext uri="{9D8B030D-6E8A-4147-A177-3AD203B41FA5}">
                      <a16:colId xmlns:a16="http://schemas.microsoft.com/office/drawing/2014/main" val="20002"/>
                    </a:ext>
                  </a:extLst>
                </a:gridCol>
                <a:gridCol w="5411204">
                  <a:extLst>
                    <a:ext uri="{9D8B030D-6E8A-4147-A177-3AD203B41FA5}">
                      <a16:colId xmlns:a16="http://schemas.microsoft.com/office/drawing/2014/main" val="20003"/>
                    </a:ext>
                  </a:extLst>
                </a:gridCol>
              </a:tblGrid>
              <a:tr h="389527">
                <a:tc>
                  <a:txBody>
                    <a:bodyPr/>
                    <a:lstStyle/>
                    <a:p>
                      <a:pPr marL="0" marR="0">
                        <a:lnSpc>
                          <a:spcPct val="107000"/>
                        </a:lnSpc>
                        <a:spcBef>
                          <a:spcPts val="0"/>
                        </a:spcBef>
                        <a:spcAft>
                          <a:spcPts val="0"/>
                        </a:spcAft>
                      </a:pPr>
                      <a:r>
                        <a:rPr lang="en-US" sz="1150" b="1" kern="1200" cap="all" baseline="0" dirty="0">
                          <a:solidFill>
                            <a:schemeClr val="bg1"/>
                          </a:solidFill>
                          <a:latin typeface="+mj-lt"/>
                          <a:ea typeface="+mj-ea"/>
                          <a:cs typeface="+mj-cs"/>
                        </a:rPr>
                        <a:t>Specification</a:t>
                      </a:r>
                    </a:p>
                  </a:txBody>
                  <a:tcPr marL="68580" marR="68580" marT="0" marB="0"/>
                </a:tc>
                <a:tc>
                  <a:txBody>
                    <a:bodyPr/>
                    <a:lstStyle/>
                    <a:p>
                      <a:pPr marL="0" marR="0" algn="ctr">
                        <a:lnSpc>
                          <a:spcPct val="107000"/>
                        </a:lnSpc>
                        <a:spcBef>
                          <a:spcPts val="0"/>
                        </a:spcBef>
                        <a:spcAft>
                          <a:spcPts val="0"/>
                        </a:spcAft>
                      </a:pPr>
                      <a:r>
                        <a:rPr lang="en-US" sz="1150" b="1" kern="1200" cap="all" baseline="0" dirty="0">
                          <a:solidFill>
                            <a:schemeClr val="bg1"/>
                          </a:solidFill>
                          <a:latin typeface="+mj-lt"/>
                          <a:ea typeface="+mj-ea"/>
                          <a:cs typeface="+mj-cs"/>
                        </a:rPr>
                        <a:t>Page#</a:t>
                      </a:r>
                    </a:p>
                  </a:txBody>
                  <a:tcPr marL="68580" marR="68580" marT="0" marB="0"/>
                </a:tc>
                <a:tc>
                  <a:txBody>
                    <a:bodyPr/>
                    <a:lstStyle/>
                    <a:p>
                      <a:pPr marL="0" marR="0">
                        <a:lnSpc>
                          <a:spcPct val="107000"/>
                        </a:lnSpc>
                        <a:spcBef>
                          <a:spcPts val="0"/>
                        </a:spcBef>
                        <a:spcAft>
                          <a:spcPts val="0"/>
                        </a:spcAft>
                      </a:pPr>
                      <a:r>
                        <a:rPr lang="en-US" sz="1150" b="1" kern="1200" cap="all" baseline="0" dirty="0">
                          <a:solidFill>
                            <a:schemeClr val="bg1"/>
                          </a:solidFill>
                          <a:latin typeface="+mj-lt"/>
                          <a:ea typeface="+mj-ea"/>
                          <a:cs typeface="+mj-cs"/>
                        </a:rPr>
                        <a:t>Rev. E</a:t>
                      </a:r>
                    </a:p>
                  </a:txBody>
                  <a:tcPr marL="68580" marR="68580" marT="0" marB="0"/>
                </a:tc>
                <a:tc>
                  <a:txBody>
                    <a:bodyPr/>
                    <a:lstStyle/>
                    <a:p>
                      <a:pPr marL="0" marR="0">
                        <a:lnSpc>
                          <a:spcPct val="107000"/>
                        </a:lnSpc>
                        <a:spcBef>
                          <a:spcPts val="0"/>
                        </a:spcBef>
                        <a:spcAft>
                          <a:spcPts val="0"/>
                        </a:spcAft>
                      </a:pPr>
                      <a:r>
                        <a:rPr lang="en-US" sz="1150" b="1" kern="1200" cap="all" baseline="0" dirty="0">
                          <a:solidFill>
                            <a:schemeClr val="bg1"/>
                          </a:solidFill>
                          <a:latin typeface="+mj-lt"/>
                          <a:ea typeface="+mj-ea"/>
                          <a:cs typeface="+mj-cs"/>
                        </a:rPr>
                        <a:t>Rev F.</a:t>
                      </a:r>
                    </a:p>
                  </a:txBody>
                  <a:tcPr marL="68580" marR="68580" marT="0" marB="0"/>
                </a:tc>
                <a:extLst>
                  <a:ext uri="{0D108BD9-81ED-4DB2-BD59-A6C34878D82A}">
                    <a16:rowId xmlns:a16="http://schemas.microsoft.com/office/drawing/2014/main" val="10000"/>
                  </a:ext>
                </a:extLst>
              </a:tr>
              <a:tr h="233428">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FORCE CURRENT, Voltage Compliance, EXTFOHx2 </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AVSS+4; AVDD-4</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AVSS+6; AVDD-3</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45193">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FORCE CURRENT, Voltage Compliance, EXTFOHx2, Comments</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15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"Supports 64 mA sink current, 80 mA source current"</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05620">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FORCE CURRENT, </a:t>
                      </a:r>
                      <a:r>
                        <a:rPr lang="en-US" sz="115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New Line</a:t>
                      </a: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Voltage Compliance, EXTFOHx2, Comments</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15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"Supports 80 mA sink and source  current"</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67116">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FORCE CURRENT, Force Current Ranges</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Max +/-80mA</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Typical +/-64 ; Max +/-80mA</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93591">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FORCE CURRENT, Force Current Ranges, Comments</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"Set using external sense resistor; internal amplifier can drive up to ±80 mA"</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Set using external sense resistor; internal amplifier can drive up to ±80 mA with increased compliance.</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13013">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Timing Characteristics, "t16" omitted</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1.8,1.2,0.9</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15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13013">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Timing Characteristics, New "t16A"</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15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 4.0, 4.0, Description, RESET pulse width low min</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13013">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Timing Characteristics, New "t16B"</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15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 4.0, 4.0, µs max, RESET low to  BUSY low max</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307456">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Timing Characteristics, "t17"</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670, 700,750</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750, 750, 750</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779055">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CHOSSING POWER SUPPLY RAILS, after "</a:t>
                      </a:r>
                      <a:r>
                        <a:rPr lang="en-US" sz="115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Iload</a:t>
                      </a: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is the maximum load current." </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15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Also consideration to power supply headroom and </a:t>
                      </a:r>
                      <a:r>
                        <a:rPr lang="en-US" sz="115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footroom</a:t>
                      </a: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is required to achieve full output current in both the internal and external current ranges as shown in the FORCE CURRENT section of the Specification section.  For example, to achieve the full 80mA sink capability, the foot room needs to increase from AVSS+3V to AVSS+6V."</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307456">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Table 10, NEW footnote 2 </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15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VMID = 3.5 × VREF × ((42,130 - OFFSET_DAC_CODE)/216) as specified on Page 32.</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r h="473059">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Table 11, Transfer </a:t>
                      </a: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Function, MV</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0.2 × (VDUT × VREF × OFFSET_DAC_CODE/2^16)</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0.2 × ((VDUT -DUTGND) – VMIN^3)</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2"/>
                  </a:ext>
                </a:extLst>
              </a:tr>
              <a:tr h="307456">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Table 11, NEW footnote 3</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a:t>
                      </a:r>
                      <a:endParaRPr lang="en-US" sz="11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15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VMIN = -3.5 × VREF × (OFFSET_DAC_CODE/216) as specified on Page 32.</a:t>
                      </a:r>
                      <a:endParaRPr lang="en-US" sz="11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3"/>
                  </a:ext>
                </a:extLst>
              </a:tr>
            </a:tbl>
          </a:graphicData>
        </a:graphic>
      </p:graphicFrame>
      <p:sp>
        <p:nvSpPr>
          <p:cNvPr id="3" name="Slide Number Placeholder 2"/>
          <p:cNvSpPr>
            <a:spLocks noGrp="1"/>
          </p:cNvSpPr>
          <p:nvPr>
            <p:ph type="sldNum" sz="quarter" idx="4"/>
          </p:nvPr>
        </p:nvSpPr>
        <p:spPr>
          <a:xfrm>
            <a:off x="110922" y="6489396"/>
            <a:ext cx="338328" cy="32478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ED1CEE6-8BBE-4393-857A-BEE0A5C48EE0}" type="slidenum">
              <a:rPr kumimoji="0" lang="en-US" sz="1000" b="1" i="0" u="none" strike="noStrike" kern="1200" cap="none" spc="0" normalizeH="0" baseline="0" noProof="0" smtClean="0">
                <a:ln>
                  <a:noFill/>
                </a:ln>
                <a:solidFill>
                  <a:srgbClr val="000000"/>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000" b="1" i="0" u="none" strike="noStrike" kern="1200" cap="none" spc="0" normalizeH="0" baseline="0" noProof="0" dirty="0">
              <a:ln>
                <a:noFill/>
              </a:ln>
              <a:solidFill>
                <a:srgbClr val="000000"/>
              </a:solidFill>
              <a:effectLst/>
              <a:uLnTx/>
              <a:uFillTx/>
              <a:latin typeface="Arial"/>
              <a:ea typeface="+mn-ea"/>
              <a:cs typeface="+mn-cs"/>
            </a:endParaRPr>
          </a:p>
        </p:txBody>
      </p:sp>
      <p:sp>
        <p:nvSpPr>
          <p:cNvPr id="5" name="Title 4"/>
          <p:cNvSpPr>
            <a:spLocks noGrp="1"/>
          </p:cNvSpPr>
          <p:nvPr>
            <p:ph type="title"/>
          </p:nvPr>
        </p:nvSpPr>
        <p:spPr/>
        <p:txBody>
          <a:bodyPr>
            <a:normAutofit/>
          </a:bodyPr>
          <a:lstStyle/>
          <a:p>
            <a:r>
              <a:rPr lang="en-US" sz="2000" dirty="0"/>
              <a:t>AD5522 Data Sheet Specification and Timing Revision Comparison</a:t>
            </a:r>
          </a:p>
        </p:txBody>
      </p:sp>
    </p:spTree>
    <p:extLst>
      <p:ext uri="{BB962C8B-B14F-4D97-AF65-F5344CB8AC3E}">
        <p14:creationId xmlns:p14="http://schemas.microsoft.com/office/powerpoint/2010/main" val="3708097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92910339"/>
              </p:ext>
            </p:extLst>
          </p:nvPr>
        </p:nvGraphicFramePr>
        <p:xfrm>
          <a:off x="280086" y="1143302"/>
          <a:ext cx="11620643" cy="741680"/>
        </p:xfrm>
        <a:graphic>
          <a:graphicData uri="http://schemas.openxmlformats.org/drawingml/2006/table">
            <a:tbl>
              <a:tblPr firstRow="1" bandRow="1">
                <a:tableStyleId>{21E4AEA4-8DFA-4A89-87EB-49C32662AFE0}</a:tableStyleId>
              </a:tblPr>
              <a:tblGrid>
                <a:gridCol w="2344242">
                  <a:extLst>
                    <a:ext uri="{9D8B030D-6E8A-4147-A177-3AD203B41FA5}">
                      <a16:colId xmlns:a16="http://schemas.microsoft.com/office/drawing/2014/main" val="20000"/>
                    </a:ext>
                  </a:extLst>
                </a:gridCol>
                <a:gridCol w="713232">
                  <a:extLst>
                    <a:ext uri="{9D8B030D-6E8A-4147-A177-3AD203B41FA5}">
                      <a16:colId xmlns:a16="http://schemas.microsoft.com/office/drawing/2014/main" val="20001"/>
                    </a:ext>
                  </a:extLst>
                </a:gridCol>
                <a:gridCol w="2487168">
                  <a:extLst>
                    <a:ext uri="{9D8B030D-6E8A-4147-A177-3AD203B41FA5}">
                      <a16:colId xmlns:a16="http://schemas.microsoft.com/office/drawing/2014/main" val="20002"/>
                    </a:ext>
                  </a:extLst>
                </a:gridCol>
                <a:gridCol w="6076001">
                  <a:extLst>
                    <a:ext uri="{9D8B030D-6E8A-4147-A177-3AD203B41FA5}">
                      <a16:colId xmlns:a16="http://schemas.microsoft.com/office/drawing/2014/main" val="20003"/>
                    </a:ext>
                  </a:extLst>
                </a:gridCol>
              </a:tblGrid>
              <a:tr h="370840">
                <a:tc>
                  <a:txBody>
                    <a:bodyPr/>
                    <a:lstStyle/>
                    <a:p>
                      <a:pPr marL="0" marR="0">
                        <a:lnSpc>
                          <a:spcPct val="107000"/>
                        </a:lnSpc>
                        <a:spcBef>
                          <a:spcPts val="0"/>
                        </a:spcBef>
                        <a:spcAft>
                          <a:spcPts val="0"/>
                        </a:spcAft>
                      </a:pPr>
                      <a:r>
                        <a:rPr lang="en-US" sz="1050" kern="1200" cap="all" baseline="0" dirty="0"/>
                        <a:t>Specification</a:t>
                      </a:r>
                      <a:endParaRPr lang="en-US" sz="1050" b="1" kern="1200" cap="all" baseline="0" dirty="0">
                        <a:solidFill>
                          <a:schemeClr val="bg1"/>
                        </a:solidFill>
                        <a:latin typeface="+mj-lt"/>
                        <a:ea typeface="+mj-ea"/>
                        <a:cs typeface="+mj-cs"/>
                      </a:endParaRPr>
                    </a:p>
                  </a:txBody>
                  <a:tcPr marL="68580" marR="68580" marT="0" marB="0"/>
                </a:tc>
                <a:tc>
                  <a:txBody>
                    <a:bodyPr/>
                    <a:lstStyle/>
                    <a:p>
                      <a:pPr marL="0" marR="0" algn="ctr">
                        <a:lnSpc>
                          <a:spcPct val="107000"/>
                        </a:lnSpc>
                        <a:spcBef>
                          <a:spcPts val="0"/>
                        </a:spcBef>
                        <a:spcAft>
                          <a:spcPts val="0"/>
                        </a:spcAft>
                      </a:pPr>
                      <a:r>
                        <a:rPr lang="en-US" sz="1050" kern="1200" cap="all" baseline="0" dirty="0"/>
                        <a:t>Page#</a:t>
                      </a:r>
                      <a:endParaRPr lang="en-US" sz="1050" b="1" kern="1200" cap="all" baseline="0" dirty="0">
                        <a:solidFill>
                          <a:schemeClr val="bg1"/>
                        </a:solidFill>
                        <a:latin typeface="+mj-lt"/>
                        <a:ea typeface="+mj-ea"/>
                        <a:cs typeface="+mj-cs"/>
                      </a:endParaRPr>
                    </a:p>
                  </a:txBody>
                  <a:tcPr marL="68580" marR="68580" marT="0" marB="0"/>
                </a:tc>
                <a:tc>
                  <a:txBody>
                    <a:bodyPr/>
                    <a:lstStyle/>
                    <a:p>
                      <a:pPr marL="0" marR="0">
                        <a:lnSpc>
                          <a:spcPct val="107000"/>
                        </a:lnSpc>
                        <a:spcBef>
                          <a:spcPts val="0"/>
                        </a:spcBef>
                        <a:spcAft>
                          <a:spcPts val="0"/>
                        </a:spcAft>
                      </a:pPr>
                      <a:endParaRPr lang="en-US" sz="1050" b="1" kern="1200" cap="all" baseline="0" dirty="0">
                        <a:solidFill>
                          <a:schemeClr val="bg1"/>
                        </a:solidFill>
                        <a:latin typeface="+mj-lt"/>
                        <a:ea typeface="+mj-ea"/>
                        <a:cs typeface="+mj-cs"/>
                      </a:endParaRPr>
                    </a:p>
                  </a:txBody>
                  <a:tcPr marL="68580" marR="68580" marT="0" marB="0"/>
                </a:tc>
                <a:tc>
                  <a:txBody>
                    <a:bodyPr/>
                    <a:lstStyle/>
                    <a:p>
                      <a:pPr marL="0" marR="0">
                        <a:lnSpc>
                          <a:spcPct val="107000"/>
                        </a:lnSpc>
                        <a:spcBef>
                          <a:spcPts val="0"/>
                        </a:spcBef>
                        <a:spcAft>
                          <a:spcPts val="0"/>
                        </a:spcAft>
                      </a:pPr>
                      <a:endParaRPr lang="en-US" sz="1050" b="1" kern="1200" cap="all" baseline="0" dirty="0">
                        <a:solidFill>
                          <a:schemeClr val="bg1"/>
                        </a:solidFill>
                        <a:latin typeface="+mj-lt"/>
                        <a:ea typeface="+mj-ea"/>
                        <a:cs typeface="+mj-cs"/>
                      </a:endParaRPr>
                    </a:p>
                  </a:txBody>
                  <a:tcPr marL="68580" marR="68580" marT="0" marB="0"/>
                </a:tc>
                <a:extLst>
                  <a:ext uri="{0D108BD9-81ED-4DB2-BD59-A6C34878D82A}">
                    <a16:rowId xmlns:a16="http://schemas.microsoft.com/office/drawing/2014/main" val="10000"/>
                  </a:ext>
                </a:extLst>
              </a:tr>
              <a:tr h="370840">
                <a:tc>
                  <a:txBody>
                    <a:bodyPr/>
                    <a:lstStyle/>
                    <a:p>
                      <a:pPr marL="0" marR="0">
                        <a:lnSpc>
                          <a:spcPct val="107000"/>
                        </a:lnSpc>
                        <a:spcBef>
                          <a:spcPts val="0"/>
                        </a:spcBef>
                        <a:spcAft>
                          <a:spcPts val="0"/>
                        </a:spcAft>
                      </a:pPr>
                      <a:r>
                        <a:rPr lang="en-US" sz="1050" dirty="0">
                          <a:effectLst/>
                        </a:rPr>
                        <a:t>Figure 5</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050" dirty="0">
                          <a:effectLst/>
                        </a:rPr>
                        <a:t>13</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3" name="Slide Number Placeholder 2"/>
          <p:cNvSpPr>
            <a:spLocks noGrp="1"/>
          </p:cNvSpPr>
          <p:nvPr>
            <p:ph type="sldNum" sz="quarter" idx="4"/>
          </p:nvPr>
        </p:nvSpPr>
        <p:spPr>
          <a:xfrm>
            <a:off x="110922" y="6489396"/>
            <a:ext cx="338328" cy="32478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ED1CEE6-8BBE-4393-857A-BEE0A5C48EE0}" type="slidenum">
              <a:rPr kumimoji="0" lang="en-US" sz="1000" b="1" i="0" u="none" strike="noStrike" kern="1200" cap="none" spc="0" normalizeH="0" baseline="0" noProof="0" smtClean="0">
                <a:ln>
                  <a:noFill/>
                </a:ln>
                <a:solidFill>
                  <a:srgbClr val="000000"/>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000" b="1" i="0" u="none" strike="noStrike" kern="1200" cap="none" spc="0" normalizeH="0" baseline="0" noProof="0" dirty="0">
              <a:ln>
                <a:noFill/>
              </a:ln>
              <a:solidFill>
                <a:srgbClr val="000000"/>
              </a:solidFill>
              <a:effectLst/>
              <a:uLnTx/>
              <a:uFillTx/>
              <a:latin typeface="Arial"/>
              <a:ea typeface="+mn-ea"/>
              <a:cs typeface="+mn-cs"/>
            </a:endParaRPr>
          </a:p>
        </p:txBody>
      </p:sp>
      <p:sp>
        <p:nvSpPr>
          <p:cNvPr id="5" name="Title 4"/>
          <p:cNvSpPr>
            <a:spLocks noGrp="1"/>
          </p:cNvSpPr>
          <p:nvPr>
            <p:ph type="title"/>
          </p:nvPr>
        </p:nvSpPr>
        <p:spPr/>
        <p:txBody>
          <a:bodyPr>
            <a:normAutofit/>
          </a:bodyPr>
          <a:lstStyle/>
          <a:p>
            <a:r>
              <a:rPr lang="en-US" sz="2000" dirty="0"/>
              <a:t>AD5522 Data Sheet Specification and Timing Revision Comparison</a:t>
            </a:r>
          </a:p>
        </p:txBody>
      </p:sp>
      <p:pic>
        <p:nvPicPr>
          <p:cNvPr id="11" name="Picture 10">
            <a:extLst>
              <a:ext uri="{FF2B5EF4-FFF2-40B4-BE49-F238E27FC236}">
                <a16:creationId xmlns:a16="http://schemas.microsoft.com/office/drawing/2014/main" id="{3F6D3C62-93E2-4333-A284-6E5F158239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11" y="2370793"/>
            <a:ext cx="5413240" cy="4118603"/>
          </a:xfrm>
          <a:prstGeom prst="rect">
            <a:avLst/>
          </a:prstGeom>
        </p:spPr>
      </p:pic>
      <p:pic>
        <p:nvPicPr>
          <p:cNvPr id="12" name="Picture 11">
            <a:extLst>
              <a:ext uri="{FF2B5EF4-FFF2-40B4-BE49-F238E27FC236}">
                <a16:creationId xmlns:a16="http://schemas.microsoft.com/office/drawing/2014/main" id="{9EA355AB-6293-4BE6-A842-62F0F46B32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49128" y="2187366"/>
            <a:ext cx="5351602" cy="4140282"/>
          </a:xfrm>
          <a:prstGeom prst="rect">
            <a:avLst/>
          </a:prstGeom>
        </p:spPr>
      </p:pic>
      <p:sp>
        <p:nvSpPr>
          <p:cNvPr id="4" name="Rectangle 3">
            <a:extLst>
              <a:ext uri="{FF2B5EF4-FFF2-40B4-BE49-F238E27FC236}">
                <a16:creationId xmlns:a16="http://schemas.microsoft.com/office/drawing/2014/main" id="{4C207F44-BCD8-4E8F-853A-413F1E14E424}"/>
              </a:ext>
            </a:extLst>
          </p:cNvPr>
          <p:cNvSpPr/>
          <p:nvPr/>
        </p:nvSpPr>
        <p:spPr>
          <a:xfrm>
            <a:off x="376711" y="2046012"/>
            <a:ext cx="920124" cy="367216"/>
          </a:xfrm>
          <a:prstGeom prst="rect">
            <a:avLst/>
          </a:prstGeom>
        </p:spPr>
        <p:txBody>
          <a:bodyPr wrap="none">
            <a:spAutoFit/>
          </a:bodyPr>
          <a:lstStyle/>
          <a:p>
            <a:pPr>
              <a:lnSpc>
                <a:spcPct val="107000"/>
              </a:lnSpc>
            </a:pPr>
            <a:r>
              <a:rPr lang="en-US" b="1" cap="all" dirty="0"/>
              <a:t>Rev. E</a:t>
            </a:r>
          </a:p>
        </p:txBody>
      </p:sp>
      <p:sp>
        <p:nvSpPr>
          <p:cNvPr id="14" name="Rectangle 13">
            <a:extLst>
              <a:ext uri="{FF2B5EF4-FFF2-40B4-BE49-F238E27FC236}">
                <a16:creationId xmlns:a16="http://schemas.microsoft.com/office/drawing/2014/main" id="{4DBBCAE6-83B3-4184-9C5A-07A3EB045E7C}"/>
              </a:ext>
            </a:extLst>
          </p:cNvPr>
          <p:cNvSpPr/>
          <p:nvPr/>
        </p:nvSpPr>
        <p:spPr>
          <a:xfrm>
            <a:off x="6814304" y="1949214"/>
            <a:ext cx="902876" cy="367216"/>
          </a:xfrm>
          <a:prstGeom prst="rect">
            <a:avLst/>
          </a:prstGeom>
        </p:spPr>
        <p:txBody>
          <a:bodyPr wrap="none">
            <a:spAutoFit/>
          </a:bodyPr>
          <a:lstStyle/>
          <a:p>
            <a:pPr>
              <a:lnSpc>
                <a:spcPct val="107000"/>
              </a:lnSpc>
            </a:pPr>
            <a:r>
              <a:rPr lang="en-US" b="1" cap="all" dirty="0"/>
              <a:t>Rev F.</a:t>
            </a:r>
          </a:p>
        </p:txBody>
      </p:sp>
    </p:spTree>
    <p:extLst>
      <p:ext uri="{BB962C8B-B14F-4D97-AF65-F5344CB8AC3E}">
        <p14:creationId xmlns:p14="http://schemas.microsoft.com/office/powerpoint/2010/main" val="2713772125"/>
      </p:ext>
    </p:extLst>
  </p:cSld>
  <p:clrMapOvr>
    <a:masterClrMapping/>
  </p:clrMapOvr>
</p:sld>
</file>

<file path=ppt/theme/theme1.xml><?xml version="1.0" encoding="utf-8"?>
<a:theme xmlns:a="http://schemas.openxmlformats.org/drawingml/2006/main" name="ADITemplate">
  <a:themeElements>
    <a:clrScheme name="Analog Devices Color Palette">
      <a:dk1>
        <a:srgbClr val="000000"/>
      </a:dk1>
      <a:lt1>
        <a:srgbClr val="FFFFFF"/>
      </a:lt1>
      <a:dk2>
        <a:srgbClr val="003D61"/>
      </a:dk2>
      <a:lt2>
        <a:srgbClr val="1E4056"/>
      </a:lt2>
      <a:accent1>
        <a:srgbClr val="009FBD"/>
      </a:accent1>
      <a:accent2>
        <a:srgbClr val="003D61"/>
      </a:accent2>
      <a:accent3>
        <a:srgbClr val="A91D45"/>
      </a:accent3>
      <a:accent4>
        <a:srgbClr val="27B34F"/>
      </a:accent4>
      <a:accent5>
        <a:srgbClr val="7C4A8B"/>
      </a:accent5>
      <a:accent6>
        <a:srgbClr val="FF7200"/>
      </a:accent6>
      <a:hlink>
        <a:srgbClr val="009FBD"/>
      </a:hlink>
      <a:folHlink>
        <a:srgbClr val="7C4A8B"/>
      </a:folHlink>
    </a:clrScheme>
    <a:fontScheme name="ADI PPT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miter lim="800000"/>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Autofit/>
      </a:bodyPr>
      <a:lstStyle>
        <a:defPPr marL="228600" indent="-228600" defTabSz="457200">
          <a:spcBef>
            <a:spcPts val="1000"/>
          </a:spcBef>
          <a:buClr>
            <a:srgbClr val="1E4056"/>
          </a:buClr>
          <a:buSzPct val="75000"/>
          <a:buFont typeface="Lucida Grande"/>
          <a:buChar char="►"/>
          <a:defRPr sz="2000" dirty="0">
            <a:solidFill>
              <a:srgbClr val="000000"/>
            </a:solidFill>
          </a:defRPr>
        </a:defPPr>
      </a:lstStyle>
    </a:txDef>
  </a:objectDefaults>
  <a:extraClrSchemeLst/>
  <a:extLst>
    <a:ext uri="{05A4C25C-085E-4340-85A3-A5531E510DB2}">
      <thm15:themeFamily xmlns:thm15="http://schemas.microsoft.com/office/thememl/2012/main" name="Presentation4" id="{87433F68-D839-4AE3-A6C0-5E4153AD4784}" vid="{55153039-8C86-4FE3-B826-F1AC4652E5F4}"/>
    </a:ext>
  </a:extLst>
</a:theme>
</file>

<file path=docProps/app.xml><?xml version="1.0" encoding="utf-8"?>
<Properties xmlns="http://schemas.openxmlformats.org/officeDocument/2006/extended-properties" xmlns:vt="http://schemas.openxmlformats.org/officeDocument/2006/docPropsVTypes">
  <TotalTime>20</TotalTime>
  <Words>398</Words>
  <Application>Microsoft Office PowerPoint</Application>
  <PresentationFormat>Widescreen</PresentationFormat>
  <Paragraphs>58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Lucida Grande</vt:lpstr>
      <vt:lpstr>Times New Roman</vt:lpstr>
      <vt:lpstr>Wingdings</vt:lpstr>
      <vt:lpstr>ADITemplate</vt:lpstr>
      <vt:lpstr>AD5522 Data Sheet Specification and Timing Revision Comparison</vt:lpstr>
      <vt:lpstr>AD5522 Data Sheet Specification and Timing Revision Comparison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AD5522 Data Sheet Specification and Timing Revision</dc:title>
  <dc:creator>Emmanuel, Goldie</dc:creator>
  <cp:lastModifiedBy>Emmanuel, Goldie</cp:lastModifiedBy>
  <cp:revision>8</cp:revision>
  <cp:lastPrinted>2018-06-07T13:53:16Z</cp:lastPrinted>
  <dcterms:created xsi:type="dcterms:W3CDTF">2018-06-07T13:33:44Z</dcterms:created>
  <dcterms:modified xsi:type="dcterms:W3CDTF">2018-06-07T13:54:12Z</dcterms:modified>
</cp:coreProperties>
</file>